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2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3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4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5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6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9" r:id="rId2"/>
    <p:sldId id="468" r:id="rId3"/>
    <p:sldId id="411" r:id="rId4"/>
    <p:sldId id="444" r:id="rId5"/>
    <p:sldId id="465" r:id="rId6"/>
    <p:sldId id="466" r:id="rId7"/>
    <p:sldId id="467" r:id="rId8"/>
    <p:sldId id="472" r:id="rId9"/>
    <p:sldId id="478" r:id="rId10"/>
    <p:sldId id="479" r:id="rId11"/>
    <p:sldId id="416" r:id="rId12"/>
    <p:sldId id="450" r:id="rId13"/>
    <p:sldId id="481" r:id="rId14"/>
    <p:sldId id="482" r:id="rId15"/>
    <p:sldId id="471" r:id="rId16"/>
    <p:sldId id="486" r:id="rId17"/>
    <p:sldId id="483" r:id="rId18"/>
    <p:sldId id="484" r:id="rId19"/>
    <p:sldId id="463" r:id="rId20"/>
    <p:sldId id="485" r:id="rId21"/>
    <p:sldId id="439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80D6"/>
    <a:srgbClr val="57A0E3"/>
    <a:srgbClr val="E0EFFD"/>
    <a:srgbClr val="7CB2E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2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32" y="68"/>
      </p:cViewPr>
      <p:guideLst>
        <p:guide orient="horz" pos="2160"/>
        <p:guide pos="381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松阳体 W" panose="00020600040101010101" charset="-122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rPr>
              <a:t>2025/11/26</a:t>
            </a:fld>
            <a:endParaRPr lang="zh-CN" altLang="en-US">
              <a:latin typeface="汉仪松阳体 W" panose="00020600040101010101" charset="-122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松阳体 W" panose="00020600040101010101" charset="-122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rPr>
              <a:t>‹#›</a:t>
            </a:fld>
            <a:endParaRPr lang="zh-CN" altLang="en-US">
              <a:latin typeface="汉仪松阳体 W" panose="00020600040101010101" charset="-122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fld id="{D2A48B96-639E-45A3-A0BA-2464DFDB1FAA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松阳体 W" panose="00020600040101010101" charset="-122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松阳体 W" panose="00020600040101010101" charset="-122"/>
        <a:ea typeface="思源黑体旧字形 Light" panose="020B0300000000000000" charset="-128"/>
        <a:cs typeface="思源黑体旧字形 Light" panose="020B0300000000000000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松阳体 W" panose="00020600040101010101" charset="-122"/>
        <a:ea typeface="思源黑体旧字形 Light" panose="020B0300000000000000" charset="-128"/>
        <a:cs typeface="思源黑体旧字形 Light" panose="020B0300000000000000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松阳体 W" panose="00020600040101010101" charset="-122"/>
        <a:ea typeface="思源黑体旧字形 Light" panose="020B0300000000000000" charset="-128"/>
        <a:cs typeface="思源黑体旧字形 Light" panose="020B0300000000000000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松阳体 W" panose="00020600040101010101" charset="-122"/>
        <a:ea typeface="思源黑体旧字形 Light" panose="020B0300000000000000" charset="-128"/>
        <a:cs typeface="思源黑体旧字形 Light" panose="020B0300000000000000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松阳体 W" panose="00020600040101010101" charset="-122"/>
        <a:ea typeface="思源黑体旧字形 Light" panose="020B0300000000000000" charset="-128"/>
        <a:cs typeface="思源黑体旧字形 Light" panose="020B0300000000000000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B9B22-F8E5-BABD-9B32-A3EA4444C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050C90-FDC9-209C-1794-129B5BBF0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9D3B6-454E-F308-C168-57A207F1C5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4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69C1-779B-0615-7FD2-20A45182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5DD99F-5F7F-A7F6-CFD1-F75EAC5D4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3B4D3C-5EBF-CAD0-9182-4B192FF6407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4145E-AA31-CCBB-13D2-AF6E6CBE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377269-7C4B-5875-3EE1-66359FCE23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EB67E1-6D10-97E5-6F46-6DC802CF26B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07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026-A7EB-ECFD-184D-9F4CCBE5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6940AD-C001-3E86-37AE-143B23C9E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20FF3C-A446-6F82-E4C9-B252FFFFA5D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47BF-2DA1-3963-1A00-FBAEE9E5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7DD467-0EF5-B079-4990-CF56114B4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85FDC-B811-96D8-84B8-3996241325A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434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BB65-0B8A-0103-2460-C2F2FA16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B04EE6-06D3-6B65-6896-E243C6E9E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FEDC7A-1E82-3BD7-F067-4FA3E63DACD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3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09熊猫办公\001素材\038渐变弥散\简约几dfd何渐变背景.png简约几dfd何渐变背景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l="9723" t="15744" r="13872"/>
          <a:stretch>
            <a:fillRect/>
          </a:stretch>
        </p:blipFill>
        <p:spPr>
          <a:xfrm flipH="1">
            <a:off x="-47625" y="3810"/>
            <a:ext cx="12430125" cy="6854190"/>
          </a:xfrm>
          <a:prstGeom prst="rect">
            <a:avLst/>
          </a:prstGeom>
        </p:spPr>
      </p:pic>
      <p:sp>
        <p:nvSpPr>
          <p:cNvPr id="41" name="图形"/>
          <p:cNvSpPr/>
          <p:nvPr userDrawn="1">
            <p:custDataLst>
              <p:tags r:id="rId2"/>
            </p:custDataLst>
          </p:nvPr>
        </p:nvSpPr>
        <p:spPr>
          <a:xfrm flipH="1">
            <a:off x="528320" y="320675"/>
            <a:ext cx="11459845" cy="6103620"/>
          </a:xfrm>
          <a:prstGeom prst="roundRect">
            <a:avLst>
              <a:gd name="adj" fmla="val 8577"/>
            </a:avLst>
          </a:prstGeom>
          <a:gradFill>
            <a:gsLst>
              <a:gs pos="42000">
                <a:srgbClr val="FEFFFF">
                  <a:alpha val="70000"/>
                </a:srgbClr>
              </a:gs>
              <a:gs pos="0">
                <a:srgbClr val="FAFAFA"/>
              </a:gs>
              <a:gs pos="100000">
                <a:srgbClr val="E0EFFD">
                  <a:alpha val="81000"/>
                </a:srgbClr>
              </a:gs>
            </a:gsLst>
            <a:lin ang="18900000" scaled="0"/>
          </a:gradFill>
          <a:ln w="6350">
            <a:solidFill>
              <a:schemeClr val="bg2">
                <a:alpha val="50000"/>
              </a:schemeClr>
            </a:solidFill>
          </a:ln>
          <a:effectLst>
            <a:outerShdw blurRad="6858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ctr">
              <a:spcBef>
                <a:spcPts val="12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cs typeface="思源黑体旧字形 Light" panose="020B0300000000000000" charset="-128"/>
            </a:endParaRPr>
          </a:p>
        </p:txBody>
      </p:sp>
      <p:sp>
        <p:nvSpPr>
          <p:cNvPr id="119" name="图形"/>
          <p:cNvSpPr/>
          <p:nvPr userDrawn="1">
            <p:custDataLst>
              <p:tags r:id="rId3"/>
            </p:custDataLst>
          </p:nvPr>
        </p:nvSpPr>
        <p:spPr>
          <a:xfrm>
            <a:off x="11094085" y="694690"/>
            <a:ext cx="409575" cy="4095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 userDrawn="1">
            <p:custDataLst>
              <p:tags r:id="rId4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8" name="图形"/>
          <p:cNvSpPr/>
          <p:nvPr userDrawn="1">
            <p:custDataLst>
              <p:tags r:id="rId5"/>
            </p:custDataLst>
          </p:nvPr>
        </p:nvSpPr>
        <p:spPr>
          <a:xfrm>
            <a:off x="-768985" y="5707380"/>
            <a:ext cx="1596390" cy="1596390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pic>
        <p:nvPicPr>
          <p:cNvPr id="2" name="图片 1" descr="简dd约几何渐变背景"/>
          <p:cNvPicPr>
            <a:picLocks noChangeAspect="1"/>
          </p:cNvPicPr>
          <p:nvPr userDrawn="1"/>
        </p:nvPicPr>
        <p:blipFill>
          <a:blip r:embed="rId9"/>
          <a:srcRect l="62083" b="15875"/>
          <a:stretch>
            <a:fillRect/>
          </a:stretch>
        </p:blipFill>
        <p:spPr>
          <a:xfrm flipH="1">
            <a:off x="0" y="0"/>
            <a:ext cx="3249930" cy="3605530"/>
          </a:xfrm>
          <a:prstGeom prst="rect">
            <a:avLst/>
          </a:prstGeom>
        </p:spPr>
      </p:pic>
      <p:sp>
        <p:nvSpPr>
          <p:cNvPr id="7" name="图形"/>
          <p:cNvSpPr txBox="1"/>
          <p:nvPr userDrawn="1">
            <p:custDataLst>
              <p:tags r:id="rId6"/>
            </p:custDataLst>
          </p:nvPr>
        </p:nvSpPr>
        <p:spPr>
          <a:xfrm>
            <a:off x="827405" y="694690"/>
            <a:ext cx="5346065" cy="614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rPr>
              <a:t>Defense of English </a:t>
            </a:r>
            <a:r>
              <a:rPr lang="en-US" altLang="zh-CN" sz="3200"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rPr>
              <a:t>M</a:t>
            </a:r>
            <a:r>
              <a:rPr lang="zh-CN" altLang="en-US" sz="3200"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rPr>
              <a:t>ajor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松阳体 W" panose="00020600040101010101" charset="-122"/>
              <a:ea typeface="汉仪松阳体 W" panose="00020600040101010101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34.xml"/><Relationship Id="rId21" Type="http://schemas.openxmlformats.org/officeDocument/2006/relationships/tags" Target="../tags/tag29.xml"/><Relationship Id="rId42" Type="http://schemas.openxmlformats.org/officeDocument/2006/relationships/tags" Target="../tags/tag50.xml"/><Relationship Id="rId47" Type="http://schemas.openxmlformats.org/officeDocument/2006/relationships/tags" Target="../tags/tag55.xml"/><Relationship Id="rId63" Type="http://schemas.openxmlformats.org/officeDocument/2006/relationships/tags" Target="../tags/tag71.xml"/><Relationship Id="rId68" Type="http://schemas.openxmlformats.org/officeDocument/2006/relationships/tags" Target="../tags/tag76.xml"/><Relationship Id="rId16" Type="http://schemas.openxmlformats.org/officeDocument/2006/relationships/tags" Target="../tags/tag24.xml"/><Relationship Id="rId11" Type="http://schemas.openxmlformats.org/officeDocument/2006/relationships/tags" Target="../tags/tag19.xml"/><Relationship Id="rId32" Type="http://schemas.openxmlformats.org/officeDocument/2006/relationships/tags" Target="../tags/tag40.xml"/><Relationship Id="rId37" Type="http://schemas.openxmlformats.org/officeDocument/2006/relationships/tags" Target="../tags/tag45.xml"/><Relationship Id="rId53" Type="http://schemas.openxmlformats.org/officeDocument/2006/relationships/tags" Target="../tags/tag61.xml"/><Relationship Id="rId58" Type="http://schemas.openxmlformats.org/officeDocument/2006/relationships/tags" Target="../tags/tag66.xml"/><Relationship Id="rId74" Type="http://schemas.openxmlformats.org/officeDocument/2006/relationships/tags" Target="../tags/tag82.xml"/><Relationship Id="rId79" Type="http://schemas.openxmlformats.org/officeDocument/2006/relationships/tags" Target="../tags/tag87.xml"/><Relationship Id="rId5" Type="http://schemas.openxmlformats.org/officeDocument/2006/relationships/tags" Target="../tags/tag13.xml"/><Relationship Id="rId61" Type="http://schemas.openxmlformats.org/officeDocument/2006/relationships/tags" Target="../tags/tag69.xml"/><Relationship Id="rId19" Type="http://schemas.openxmlformats.org/officeDocument/2006/relationships/tags" Target="../tags/tag2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43" Type="http://schemas.openxmlformats.org/officeDocument/2006/relationships/tags" Target="../tags/tag51.xml"/><Relationship Id="rId48" Type="http://schemas.openxmlformats.org/officeDocument/2006/relationships/tags" Target="../tags/tag56.xml"/><Relationship Id="rId56" Type="http://schemas.openxmlformats.org/officeDocument/2006/relationships/tags" Target="../tags/tag64.xml"/><Relationship Id="rId64" Type="http://schemas.openxmlformats.org/officeDocument/2006/relationships/tags" Target="../tags/tag72.xml"/><Relationship Id="rId69" Type="http://schemas.openxmlformats.org/officeDocument/2006/relationships/tags" Target="../tags/tag77.xml"/><Relationship Id="rId77" Type="http://schemas.openxmlformats.org/officeDocument/2006/relationships/tags" Target="../tags/tag85.xml"/><Relationship Id="rId8" Type="http://schemas.openxmlformats.org/officeDocument/2006/relationships/tags" Target="../tags/tag16.xml"/><Relationship Id="rId51" Type="http://schemas.openxmlformats.org/officeDocument/2006/relationships/tags" Target="../tags/tag59.xml"/><Relationship Id="rId72" Type="http://schemas.openxmlformats.org/officeDocument/2006/relationships/tags" Target="../tags/tag80.xml"/><Relationship Id="rId80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38" Type="http://schemas.openxmlformats.org/officeDocument/2006/relationships/tags" Target="../tags/tag46.xml"/><Relationship Id="rId46" Type="http://schemas.openxmlformats.org/officeDocument/2006/relationships/tags" Target="../tags/tag54.xml"/><Relationship Id="rId59" Type="http://schemas.openxmlformats.org/officeDocument/2006/relationships/tags" Target="../tags/tag67.xml"/><Relationship Id="rId67" Type="http://schemas.openxmlformats.org/officeDocument/2006/relationships/tags" Target="../tags/tag75.xml"/><Relationship Id="rId20" Type="http://schemas.openxmlformats.org/officeDocument/2006/relationships/tags" Target="../tags/tag28.xml"/><Relationship Id="rId41" Type="http://schemas.openxmlformats.org/officeDocument/2006/relationships/tags" Target="../tags/tag49.xml"/><Relationship Id="rId54" Type="http://schemas.openxmlformats.org/officeDocument/2006/relationships/tags" Target="../tags/tag62.xml"/><Relationship Id="rId62" Type="http://schemas.openxmlformats.org/officeDocument/2006/relationships/tags" Target="../tags/tag70.xml"/><Relationship Id="rId70" Type="http://schemas.openxmlformats.org/officeDocument/2006/relationships/tags" Target="../tags/tag78.xml"/><Relationship Id="rId75" Type="http://schemas.openxmlformats.org/officeDocument/2006/relationships/tags" Target="../tags/tag83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tags" Target="../tags/tag57.xml"/><Relationship Id="rId57" Type="http://schemas.openxmlformats.org/officeDocument/2006/relationships/tags" Target="../tags/tag65.xml"/><Relationship Id="rId10" Type="http://schemas.openxmlformats.org/officeDocument/2006/relationships/tags" Target="../tags/tag18.xml"/><Relationship Id="rId31" Type="http://schemas.openxmlformats.org/officeDocument/2006/relationships/tags" Target="../tags/tag39.xml"/><Relationship Id="rId44" Type="http://schemas.openxmlformats.org/officeDocument/2006/relationships/tags" Target="../tags/tag52.xml"/><Relationship Id="rId52" Type="http://schemas.openxmlformats.org/officeDocument/2006/relationships/tags" Target="../tags/tag60.xml"/><Relationship Id="rId60" Type="http://schemas.openxmlformats.org/officeDocument/2006/relationships/tags" Target="../tags/tag68.xml"/><Relationship Id="rId65" Type="http://schemas.openxmlformats.org/officeDocument/2006/relationships/tags" Target="../tags/tag73.xml"/><Relationship Id="rId73" Type="http://schemas.openxmlformats.org/officeDocument/2006/relationships/tags" Target="../tags/tag81.xml"/><Relationship Id="rId78" Type="http://schemas.openxmlformats.org/officeDocument/2006/relationships/tags" Target="../tags/tag86.xml"/><Relationship Id="rId81" Type="http://schemas.openxmlformats.org/officeDocument/2006/relationships/image" Target="../media/image3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9" Type="http://schemas.openxmlformats.org/officeDocument/2006/relationships/tags" Target="../tags/tag47.xml"/><Relationship Id="rId34" Type="http://schemas.openxmlformats.org/officeDocument/2006/relationships/tags" Target="../tags/tag42.xml"/><Relationship Id="rId50" Type="http://schemas.openxmlformats.org/officeDocument/2006/relationships/tags" Target="../tags/tag58.xml"/><Relationship Id="rId55" Type="http://schemas.openxmlformats.org/officeDocument/2006/relationships/tags" Target="../tags/tag63.xml"/><Relationship Id="rId76" Type="http://schemas.openxmlformats.org/officeDocument/2006/relationships/tags" Target="../tags/tag84.xml"/><Relationship Id="rId7" Type="http://schemas.openxmlformats.org/officeDocument/2006/relationships/tags" Target="../tags/tag15.xml"/><Relationship Id="rId71" Type="http://schemas.openxmlformats.org/officeDocument/2006/relationships/tags" Target="../tags/tag79.xml"/><Relationship Id="rId2" Type="http://schemas.openxmlformats.org/officeDocument/2006/relationships/tags" Target="../tags/tag10.xml"/><Relationship Id="rId29" Type="http://schemas.openxmlformats.org/officeDocument/2006/relationships/tags" Target="../tags/tag37.xml"/><Relationship Id="rId24" Type="http://schemas.openxmlformats.org/officeDocument/2006/relationships/tags" Target="../tags/tag32.xml"/><Relationship Id="rId40" Type="http://schemas.openxmlformats.org/officeDocument/2006/relationships/tags" Target="../tags/tag48.xml"/><Relationship Id="rId45" Type="http://schemas.openxmlformats.org/officeDocument/2006/relationships/tags" Target="../tags/tag53.xml"/><Relationship Id="rId66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24.xml"/><Relationship Id="rId7" Type="http://schemas.openxmlformats.org/officeDocument/2006/relationships/image" Target="../media/image4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16" Type="http://schemas.openxmlformats.org/officeDocument/2006/relationships/tags" Target="../tags/tag240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5" Type="http://schemas.openxmlformats.org/officeDocument/2006/relationships/tags" Target="../tags/tag229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56" Type="http://schemas.openxmlformats.org/officeDocument/2006/relationships/tags" Target="../tags/tag280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77" Type="http://schemas.openxmlformats.org/officeDocument/2006/relationships/tags" Target="../tags/tag301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3" Type="http://schemas.openxmlformats.org/officeDocument/2006/relationships/tags" Target="../tags/tag227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25" Type="http://schemas.openxmlformats.org/officeDocument/2006/relationships/tags" Target="../tags/tag249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46" Type="http://schemas.openxmlformats.org/officeDocument/2006/relationships/tags" Target="../tags/tag270.xml"/><Relationship Id="rId59" Type="http://schemas.openxmlformats.org/officeDocument/2006/relationships/tags" Target="../tags/tag283.xml"/><Relationship Id="rId67" Type="http://schemas.openxmlformats.org/officeDocument/2006/relationships/tags" Target="../tags/tag291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54" Type="http://schemas.openxmlformats.org/officeDocument/2006/relationships/tags" Target="../tags/tag278.xml"/><Relationship Id="rId62" Type="http://schemas.openxmlformats.org/officeDocument/2006/relationships/tags" Target="../tags/tag286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83" Type="http://schemas.openxmlformats.org/officeDocument/2006/relationships/tags" Target="../tags/tag307.xml"/><Relationship Id="rId88" Type="http://schemas.openxmlformats.org/officeDocument/2006/relationships/image" Target="../media/image3.png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5" Type="http://schemas.openxmlformats.org/officeDocument/2006/relationships/tags" Target="../tags/tag239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36" Type="http://schemas.openxmlformats.org/officeDocument/2006/relationships/tags" Target="../tags/tag260.xml"/><Relationship Id="rId49" Type="http://schemas.openxmlformats.org/officeDocument/2006/relationships/tags" Target="../tags/tag273.xml"/><Relationship Id="rId57" Type="http://schemas.openxmlformats.org/officeDocument/2006/relationships/tags" Target="../tags/tag281.xml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44" Type="http://schemas.openxmlformats.org/officeDocument/2006/relationships/tags" Target="../tags/tag268.xml"/><Relationship Id="rId52" Type="http://schemas.openxmlformats.org/officeDocument/2006/relationships/tags" Target="../tags/tag276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slideLayout" Target="../slideLayouts/slideLayout1.xml"/><Relationship Id="rId61" Type="http://schemas.openxmlformats.org/officeDocument/2006/relationships/tags" Target="../tags/tag285.xml"/><Relationship Id="rId82" Type="http://schemas.openxmlformats.org/officeDocument/2006/relationships/tags" Target="../tags/tag30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2" Type="http://schemas.openxmlformats.org/officeDocument/2006/relationships/tags" Target="../tags/tag312.xml"/><Relationship Id="rId16" Type="http://schemas.openxmlformats.org/officeDocument/2006/relationships/image" Target="../media/image12.gif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5" Type="http://schemas.openxmlformats.org/officeDocument/2006/relationships/tags" Target="../tags/tag315.xml"/><Relationship Id="rId15" Type="http://schemas.openxmlformats.org/officeDocument/2006/relationships/image" Target="../media/image4.png"/><Relationship Id="rId10" Type="http://schemas.openxmlformats.org/officeDocument/2006/relationships/tags" Target="../tags/tag320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13" Type="http://schemas.openxmlformats.org/officeDocument/2006/relationships/image" Target="../media/image4.png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image" Target="../media/image1.png"/><Relationship Id="rId17" Type="http://schemas.openxmlformats.org/officeDocument/2006/relationships/image" Target="../media/image16.gif"/><Relationship Id="rId2" Type="http://schemas.openxmlformats.org/officeDocument/2006/relationships/tags" Target="../tags/tag324.xml"/><Relationship Id="rId16" Type="http://schemas.openxmlformats.org/officeDocument/2006/relationships/image" Target="../media/image15.png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27.xml"/><Relationship Id="rId15" Type="http://schemas.openxmlformats.org/officeDocument/2006/relationships/image" Target="../media/image14.png"/><Relationship Id="rId10" Type="http://schemas.openxmlformats.org/officeDocument/2006/relationships/tags" Target="../tags/tag332.xml"/><Relationship Id="rId4" Type="http://schemas.openxmlformats.org/officeDocument/2006/relationships/tags" Target="../tags/tag326.xml"/><Relationship Id="rId9" Type="http://schemas.openxmlformats.org/officeDocument/2006/relationships/tags" Target="../tags/tag331.xml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358.xml"/><Relationship Id="rId21" Type="http://schemas.openxmlformats.org/officeDocument/2006/relationships/tags" Target="../tags/tag353.xml"/><Relationship Id="rId42" Type="http://schemas.openxmlformats.org/officeDocument/2006/relationships/tags" Target="../tags/tag374.xml"/><Relationship Id="rId47" Type="http://schemas.openxmlformats.org/officeDocument/2006/relationships/tags" Target="../tags/tag379.xml"/><Relationship Id="rId63" Type="http://schemas.openxmlformats.org/officeDocument/2006/relationships/tags" Target="../tags/tag395.xml"/><Relationship Id="rId68" Type="http://schemas.openxmlformats.org/officeDocument/2006/relationships/tags" Target="../tags/tag400.xml"/><Relationship Id="rId84" Type="http://schemas.openxmlformats.org/officeDocument/2006/relationships/tags" Target="../tags/tag416.xml"/><Relationship Id="rId16" Type="http://schemas.openxmlformats.org/officeDocument/2006/relationships/tags" Target="../tags/tag348.xml"/><Relationship Id="rId11" Type="http://schemas.openxmlformats.org/officeDocument/2006/relationships/tags" Target="../tags/tag343.xml"/><Relationship Id="rId32" Type="http://schemas.openxmlformats.org/officeDocument/2006/relationships/tags" Target="../tags/tag364.xml"/><Relationship Id="rId37" Type="http://schemas.openxmlformats.org/officeDocument/2006/relationships/tags" Target="../tags/tag369.xml"/><Relationship Id="rId53" Type="http://schemas.openxmlformats.org/officeDocument/2006/relationships/tags" Target="../tags/tag385.xml"/><Relationship Id="rId58" Type="http://schemas.openxmlformats.org/officeDocument/2006/relationships/tags" Target="../tags/tag390.xml"/><Relationship Id="rId74" Type="http://schemas.openxmlformats.org/officeDocument/2006/relationships/tags" Target="../tags/tag406.xml"/><Relationship Id="rId79" Type="http://schemas.openxmlformats.org/officeDocument/2006/relationships/tags" Target="../tags/tag411.xml"/><Relationship Id="rId5" Type="http://schemas.openxmlformats.org/officeDocument/2006/relationships/tags" Target="../tags/tag337.xml"/><Relationship Id="rId19" Type="http://schemas.openxmlformats.org/officeDocument/2006/relationships/tags" Target="../tags/tag351.xml"/><Relationship Id="rId14" Type="http://schemas.openxmlformats.org/officeDocument/2006/relationships/tags" Target="../tags/tag346.xml"/><Relationship Id="rId22" Type="http://schemas.openxmlformats.org/officeDocument/2006/relationships/tags" Target="../tags/tag354.xml"/><Relationship Id="rId27" Type="http://schemas.openxmlformats.org/officeDocument/2006/relationships/tags" Target="../tags/tag359.xml"/><Relationship Id="rId30" Type="http://schemas.openxmlformats.org/officeDocument/2006/relationships/tags" Target="../tags/tag362.xml"/><Relationship Id="rId35" Type="http://schemas.openxmlformats.org/officeDocument/2006/relationships/tags" Target="../tags/tag367.xml"/><Relationship Id="rId43" Type="http://schemas.openxmlformats.org/officeDocument/2006/relationships/tags" Target="../tags/tag375.xml"/><Relationship Id="rId48" Type="http://schemas.openxmlformats.org/officeDocument/2006/relationships/tags" Target="../tags/tag380.xml"/><Relationship Id="rId56" Type="http://schemas.openxmlformats.org/officeDocument/2006/relationships/tags" Target="../tags/tag388.xml"/><Relationship Id="rId64" Type="http://schemas.openxmlformats.org/officeDocument/2006/relationships/tags" Target="../tags/tag396.xml"/><Relationship Id="rId69" Type="http://schemas.openxmlformats.org/officeDocument/2006/relationships/tags" Target="../tags/tag401.xml"/><Relationship Id="rId77" Type="http://schemas.openxmlformats.org/officeDocument/2006/relationships/tags" Target="../tags/tag409.xml"/><Relationship Id="rId8" Type="http://schemas.openxmlformats.org/officeDocument/2006/relationships/tags" Target="../tags/tag340.xml"/><Relationship Id="rId51" Type="http://schemas.openxmlformats.org/officeDocument/2006/relationships/tags" Target="../tags/tag383.xml"/><Relationship Id="rId72" Type="http://schemas.openxmlformats.org/officeDocument/2006/relationships/tags" Target="../tags/tag404.xml"/><Relationship Id="rId80" Type="http://schemas.openxmlformats.org/officeDocument/2006/relationships/tags" Target="../tags/tag412.xml"/><Relationship Id="rId85" Type="http://schemas.openxmlformats.org/officeDocument/2006/relationships/tags" Target="../tags/tag417.xml"/><Relationship Id="rId3" Type="http://schemas.openxmlformats.org/officeDocument/2006/relationships/tags" Target="../tags/tag335.xml"/><Relationship Id="rId12" Type="http://schemas.openxmlformats.org/officeDocument/2006/relationships/tags" Target="../tags/tag344.xml"/><Relationship Id="rId17" Type="http://schemas.openxmlformats.org/officeDocument/2006/relationships/tags" Target="../tags/tag349.xml"/><Relationship Id="rId25" Type="http://schemas.openxmlformats.org/officeDocument/2006/relationships/tags" Target="../tags/tag357.xml"/><Relationship Id="rId33" Type="http://schemas.openxmlformats.org/officeDocument/2006/relationships/tags" Target="../tags/tag365.xml"/><Relationship Id="rId38" Type="http://schemas.openxmlformats.org/officeDocument/2006/relationships/tags" Target="../tags/tag370.xml"/><Relationship Id="rId46" Type="http://schemas.openxmlformats.org/officeDocument/2006/relationships/tags" Target="../tags/tag378.xml"/><Relationship Id="rId59" Type="http://schemas.openxmlformats.org/officeDocument/2006/relationships/tags" Target="../tags/tag391.xml"/><Relationship Id="rId67" Type="http://schemas.openxmlformats.org/officeDocument/2006/relationships/tags" Target="../tags/tag399.xml"/><Relationship Id="rId20" Type="http://schemas.openxmlformats.org/officeDocument/2006/relationships/tags" Target="../tags/tag352.xml"/><Relationship Id="rId41" Type="http://schemas.openxmlformats.org/officeDocument/2006/relationships/tags" Target="../tags/tag373.xml"/><Relationship Id="rId54" Type="http://schemas.openxmlformats.org/officeDocument/2006/relationships/tags" Target="../tags/tag386.xml"/><Relationship Id="rId62" Type="http://schemas.openxmlformats.org/officeDocument/2006/relationships/tags" Target="../tags/tag394.xml"/><Relationship Id="rId70" Type="http://schemas.openxmlformats.org/officeDocument/2006/relationships/tags" Target="../tags/tag402.xml"/><Relationship Id="rId75" Type="http://schemas.openxmlformats.org/officeDocument/2006/relationships/tags" Target="../tags/tag407.xml"/><Relationship Id="rId83" Type="http://schemas.openxmlformats.org/officeDocument/2006/relationships/tags" Target="../tags/tag415.xml"/><Relationship Id="rId88" Type="http://schemas.openxmlformats.org/officeDocument/2006/relationships/image" Target="../media/image3.png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5" Type="http://schemas.openxmlformats.org/officeDocument/2006/relationships/tags" Target="../tags/tag347.xml"/><Relationship Id="rId23" Type="http://schemas.openxmlformats.org/officeDocument/2006/relationships/tags" Target="../tags/tag355.xml"/><Relationship Id="rId28" Type="http://schemas.openxmlformats.org/officeDocument/2006/relationships/tags" Target="../tags/tag360.xml"/><Relationship Id="rId36" Type="http://schemas.openxmlformats.org/officeDocument/2006/relationships/tags" Target="../tags/tag368.xml"/><Relationship Id="rId49" Type="http://schemas.openxmlformats.org/officeDocument/2006/relationships/tags" Target="../tags/tag381.xml"/><Relationship Id="rId57" Type="http://schemas.openxmlformats.org/officeDocument/2006/relationships/tags" Target="../tags/tag389.xml"/><Relationship Id="rId10" Type="http://schemas.openxmlformats.org/officeDocument/2006/relationships/tags" Target="../tags/tag342.xml"/><Relationship Id="rId31" Type="http://schemas.openxmlformats.org/officeDocument/2006/relationships/tags" Target="../tags/tag363.xml"/><Relationship Id="rId44" Type="http://schemas.openxmlformats.org/officeDocument/2006/relationships/tags" Target="../tags/tag376.xml"/><Relationship Id="rId52" Type="http://schemas.openxmlformats.org/officeDocument/2006/relationships/tags" Target="../tags/tag384.xml"/><Relationship Id="rId60" Type="http://schemas.openxmlformats.org/officeDocument/2006/relationships/tags" Target="../tags/tag392.xml"/><Relationship Id="rId65" Type="http://schemas.openxmlformats.org/officeDocument/2006/relationships/tags" Target="../tags/tag397.xml"/><Relationship Id="rId73" Type="http://schemas.openxmlformats.org/officeDocument/2006/relationships/tags" Target="../tags/tag405.xml"/><Relationship Id="rId78" Type="http://schemas.openxmlformats.org/officeDocument/2006/relationships/tags" Target="../tags/tag410.xml"/><Relationship Id="rId81" Type="http://schemas.openxmlformats.org/officeDocument/2006/relationships/tags" Target="../tags/tag413.xml"/><Relationship Id="rId86" Type="http://schemas.openxmlformats.org/officeDocument/2006/relationships/tags" Target="../tags/tag418.xml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3" Type="http://schemas.openxmlformats.org/officeDocument/2006/relationships/tags" Target="../tags/tag345.xml"/><Relationship Id="rId18" Type="http://schemas.openxmlformats.org/officeDocument/2006/relationships/tags" Target="../tags/tag350.xml"/><Relationship Id="rId39" Type="http://schemas.openxmlformats.org/officeDocument/2006/relationships/tags" Target="../tags/tag371.xml"/><Relationship Id="rId34" Type="http://schemas.openxmlformats.org/officeDocument/2006/relationships/tags" Target="../tags/tag366.xml"/><Relationship Id="rId50" Type="http://schemas.openxmlformats.org/officeDocument/2006/relationships/tags" Target="../tags/tag382.xml"/><Relationship Id="rId55" Type="http://schemas.openxmlformats.org/officeDocument/2006/relationships/tags" Target="../tags/tag387.xml"/><Relationship Id="rId76" Type="http://schemas.openxmlformats.org/officeDocument/2006/relationships/tags" Target="../tags/tag408.xml"/><Relationship Id="rId7" Type="http://schemas.openxmlformats.org/officeDocument/2006/relationships/tags" Target="../tags/tag339.xml"/><Relationship Id="rId71" Type="http://schemas.openxmlformats.org/officeDocument/2006/relationships/tags" Target="../tags/tag403.xml"/><Relationship Id="rId2" Type="http://schemas.openxmlformats.org/officeDocument/2006/relationships/tags" Target="../tags/tag334.xml"/><Relationship Id="rId29" Type="http://schemas.openxmlformats.org/officeDocument/2006/relationships/tags" Target="../tags/tag361.xml"/><Relationship Id="rId24" Type="http://schemas.openxmlformats.org/officeDocument/2006/relationships/tags" Target="../tags/tag356.xml"/><Relationship Id="rId40" Type="http://schemas.openxmlformats.org/officeDocument/2006/relationships/tags" Target="../tags/tag372.xml"/><Relationship Id="rId45" Type="http://schemas.openxmlformats.org/officeDocument/2006/relationships/tags" Target="../tags/tag377.xml"/><Relationship Id="rId66" Type="http://schemas.openxmlformats.org/officeDocument/2006/relationships/tags" Target="../tags/tag398.xml"/><Relationship Id="rId87" Type="http://schemas.openxmlformats.org/officeDocument/2006/relationships/slideLayout" Target="../slideLayouts/slideLayout1.xml"/><Relationship Id="rId61" Type="http://schemas.openxmlformats.org/officeDocument/2006/relationships/tags" Target="../tags/tag393.xml"/><Relationship Id="rId82" Type="http://schemas.openxmlformats.org/officeDocument/2006/relationships/tags" Target="../tags/tag4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21.xml"/><Relationship Id="rId7" Type="http://schemas.openxmlformats.org/officeDocument/2006/relationships/image" Target="../media/image4.png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24.xml"/><Relationship Id="rId7" Type="http://schemas.openxmlformats.org/officeDocument/2006/relationships/image" Target="../media/image4.png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tags" Target="../tags/tag427.xml"/><Relationship Id="rId7" Type="http://schemas.openxmlformats.org/officeDocument/2006/relationships/image" Target="../media/image4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453.xml"/><Relationship Id="rId21" Type="http://schemas.openxmlformats.org/officeDocument/2006/relationships/tags" Target="../tags/tag448.xml"/><Relationship Id="rId42" Type="http://schemas.openxmlformats.org/officeDocument/2006/relationships/tags" Target="../tags/tag469.xml"/><Relationship Id="rId47" Type="http://schemas.openxmlformats.org/officeDocument/2006/relationships/tags" Target="../tags/tag474.xml"/><Relationship Id="rId63" Type="http://schemas.openxmlformats.org/officeDocument/2006/relationships/tags" Target="../tags/tag490.xml"/><Relationship Id="rId68" Type="http://schemas.openxmlformats.org/officeDocument/2006/relationships/tags" Target="../tags/tag495.xml"/><Relationship Id="rId84" Type="http://schemas.openxmlformats.org/officeDocument/2006/relationships/tags" Target="../tags/tag511.xml"/><Relationship Id="rId16" Type="http://schemas.openxmlformats.org/officeDocument/2006/relationships/tags" Target="../tags/tag443.xml"/><Relationship Id="rId11" Type="http://schemas.openxmlformats.org/officeDocument/2006/relationships/tags" Target="../tags/tag438.xml"/><Relationship Id="rId32" Type="http://schemas.openxmlformats.org/officeDocument/2006/relationships/tags" Target="../tags/tag459.xml"/><Relationship Id="rId37" Type="http://schemas.openxmlformats.org/officeDocument/2006/relationships/tags" Target="../tags/tag464.xml"/><Relationship Id="rId53" Type="http://schemas.openxmlformats.org/officeDocument/2006/relationships/tags" Target="../tags/tag480.xml"/><Relationship Id="rId58" Type="http://schemas.openxmlformats.org/officeDocument/2006/relationships/tags" Target="../tags/tag485.xml"/><Relationship Id="rId74" Type="http://schemas.openxmlformats.org/officeDocument/2006/relationships/tags" Target="../tags/tag501.xml"/><Relationship Id="rId79" Type="http://schemas.openxmlformats.org/officeDocument/2006/relationships/tags" Target="../tags/tag506.xml"/><Relationship Id="rId5" Type="http://schemas.openxmlformats.org/officeDocument/2006/relationships/tags" Target="../tags/tag432.xml"/><Relationship Id="rId19" Type="http://schemas.openxmlformats.org/officeDocument/2006/relationships/tags" Target="../tags/tag446.xml"/><Relationship Id="rId14" Type="http://schemas.openxmlformats.org/officeDocument/2006/relationships/tags" Target="../tags/tag441.xml"/><Relationship Id="rId22" Type="http://schemas.openxmlformats.org/officeDocument/2006/relationships/tags" Target="../tags/tag449.xml"/><Relationship Id="rId27" Type="http://schemas.openxmlformats.org/officeDocument/2006/relationships/tags" Target="../tags/tag454.xml"/><Relationship Id="rId30" Type="http://schemas.openxmlformats.org/officeDocument/2006/relationships/tags" Target="../tags/tag457.xml"/><Relationship Id="rId35" Type="http://schemas.openxmlformats.org/officeDocument/2006/relationships/tags" Target="../tags/tag462.xml"/><Relationship Id="rId43" Type="http://schemas.openxmlformats.org/officeDocument/2006/relationships/tags" Target="../tags/tag470.xml"/><Relationship Id="rId48" Type="http://schemas.openxmlformats.org/officeDocument/2006/relationships/tags" Target="../tags/tag475.xml"/><Relationship Id="rId56" Type="http://schemas.openxmlformats.org/officeDocument/2006/relationships/tags" Target="../tags/tag483.xml"/><Relationship Id="rId64" Type="http://schemas.openxmlformats.org/officeDocument/2006/relationships/tags" Target="../tags/tag491.xml"/><Relationship Id="rId69" Type="http://schemas.openxmlformats.org/officeDocument/2006/relationships/tags" Target="../tags/tag496.xml"/><Relationship Id="rId77" Type="http://schemas.openxmlformats.org/officeDocument/2006/relationships/tags" Target="../tags/tag504.xml"/><Relationship Id="rId8" Type="http://schemas.openxmlformats.org/officeDocument/2006/relationships/tags" Target="../tags/tag435.xml"/><Relationship Id="rId51" Type="http://schemas.openxmlformats.org/officeDocument/2006/relationships/tags" Target="../tags/tag478.xml"/><Relationship Id="rId72" Type="http://schemas.openxmlformats.org/officeDocument/2006/relationships/tags" Target="../tags/tag499.xml"/><Relationship Id="rId80" Type="http://schemas.openxmlformats.org/officeDocument/2006/relationships/tags" Target="../tags/tag507.xml"/><Relationship Id="rId85" Type="http://schemas.openxmlformats.org/officeDocument/2006/relationships/tags" Target="../tags/tag512.xml"/><Relationship Id="rId3" Type="http://schemas.openxmlformats.org/officeDocument/2006/relationships/tags" Target="../tags/tag430.xml"/><Relationship Id="rId12" Type="http://schemas.openxmlformats.org/officeDocument/2006/relationships/tags" Target="../tags/tag439.xml"/><Relationship Id="rId17" Type="http://schemas.openxmlformats.org/officeDocument/2006/relationships/tags" Target="../tags/tag444.xml"/><Relationship Id="rId25" Type="http://schemas.openxmlformats.org/officeDocument/2006/relationships/tags" Target="../tags/tag452.xml"/><Relationship Id="rId33" Type="http://schemas.openxmlformats.org/officeDocument/2006/relationships/tags" Target="../tags/tag460.xml"/><Relationship Id="rId38" Type="http://schemas.openxmlformats.org/officeDocument/2006/relationships/tags" Target="../tags/tag465.xml"/><Relationship Id="rId46" Type="http://schemas.openxmlformats.org/officeDocument/2006/relationships/tags" Target="../tags/tag473.xml"/><Relationship Id="rId59" Type="http://schemas.openxmlformats.org/officeDocument/2006/relationships/tags" Target="../tags/tag486.xml"/><Relationship Id="rId67" Type="http://schemas.openxmlformats.org/officeDocument/2006/relationships/tags" Target="../tags/tag494.xml"/><Relationship Id="rId20" Type="http://schemas.openxmlformats.org/officeDocument/2006/relationships/tags" Target="../tags/tag447.xml"/><Relationship Id="rId41" Type="http://schemas.openxmlformats.org/officeDocument/2006/relationships/tags" Target="../tags/tag468.xml"/><Relationship Id="rId54" Type="http://schemas.openxmlformats.org/officeDocument/2006/relationships/tags" Target="../tags/tag481.xml"/><Relationship Id="rId62" Type="http://schemas.openxmlformats.org/officeDocument/2006/relationships/tags" Target="../tags/tag489.xml"/><Relationship Id="rId70" Type="http://schemas.openxmlformats.org/officeDocument/2006/relationships/tags" Target="../tags/tag497.xml"/><Relationship Id="rId75" Type="http://schemas.openxmlformats.org/officeDocument/2006/relationships/tags" Target="../tags/tag502.xml"/><Relationship Id="rId83" Type="http://schemas.openxmlformats.org/officeDocument/2006/relationships/tags" Target="../tags/tag510.xml"/><Relationship Id="rId88" Type="http://schemas.openxmlformats.org/officeDocument/2006/relationships/image" Target="../media/image3.png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5" Type="http://schemas.openxmlformats.org/officeDocument/2006/relationships/tags" Target="../tags/tag442.xml"/><Relationship Id="rId23" Type="http://schemas.openxmlformats.org/officeDocument/2006/relationships/tags" Target="../tags/tag450.xml"/><Relationship Id="rId28" Type="http://schemas.openxmlformats.org/officeDocument/2006/relationships/tags" Target="../tags/tag455.xml"/><Relationship Id="rId36" Type="http://schemas.openxmlformats.org/officeDocument/2006/relationships/tags" Target="../tags/tag463.xml"/><Relationship Id="rId49" Type="http://schemas.openxmlformats.org/officeDocument/2006/relationships/tags" Target="../tags/tag476.xml"/><Relationship Id="rId57" Type="http://schemas.openxmlformats.org/officeDocument/2006/relationships/tags" Target="../tags/tag484.xml"/><Relationship Id="rId10" Type="http://schemas.openxmlformats.org/officeDocument/2006/relationships/tags" Target="../tags/tag437.xml"/><Relationship Id="rId31" Type="http://schemas.openxmlformats.org/officeDocument/2006/relationships/tags" Target="../tags/tag458.xml"/><Relationship Id="rId44" Type="http://schemas.openxmlformats.org/officeDocument/2006/relationships/tags" Target="../tags/tag471.xml"/><Relationship Id="rId52" Type="http://schemas.openxmlformats.org/officeDocument/2006/relationships/tags" Target="../tags/tag479.xml"/><Relationship Id="rId60" Type="http://schemas.openxmlformats.org/officeDocument/2006/relationships/tags" Target="../tags/tag487.xml"/><Relationship Id="rId65" Type="http://schemas.openxmlformats.org/officeDocument/2006/relationships/tags" Target="../tags/tag492.xml"/><Relationship Id="rId73" Type="http://schemas.openxmlformats.org/officeDocument/2006/relationships/tags" Target="../tags/tag500.xml"/><Relationship Id="rId78" Type="http://schemas.openxmlformats.org/officeDocument/2006/relationships/tags" Target="../tags/tag505.xml"/><Relationship Id="rId81" Type="http://schemas.openxmlformats.org/officeDocument/2006/relationships/tags" Target="../tags/tag508.xml"/><Relationship Id="rId86" Type="http://schemas.openxmlformats.org/officeDocument/2006/relationships/tags" Target="../tags/tag513.xml"/><Relationship Id="rId4" Type="http://schemas.openxmlformats.org/officeDocument/2006/relationships/tags" Target="../tags/tag431.xml"/><Relationship Id="rId9" Type="http://schemas.openxmlformats.org/officeDocument/2006/relationships/tags" Target="../tags/tag436.xml"/><Relationship Id="rId13" Type="http://schemas.openxmlformats.org/officeDocument/2006/relationships/tags" Target="../tags/tag440.xml"/><Relationship Id="rId18" Type="http://schemas.openxmlformats.org/officeDocument/2006/relationships/tags" Target="../tags/tag445.xml"/><Relationship Id="rId39" Type="http://schemas.openxmlformats.org/officeDocument/2006/relationships/tags" Target="../tags/tag466.xml"/><Relationship Id="rId34" Type="http://schemas.openxmlformats.org/officeDocument/2006/relationships/tags" Target="../tags/tag461.xml"/><Relationship Id="rId50" Type="http://schemas.openxmlformats.org/officeDocument/2006/relationships/tags" Target="../tags/tag477.xml"/><Relationship Id="rId55" Type="http://schemas.openxmlformats.org/officeDocument/2006/relationships/tags" Target="../tags/tag482.xml"/><Relationship Id="rId76" Type="http://schemas.openxmlformats.org/officeDocument/2006/relationships/tags" Target="../tags/tag503.xml"/><Relationship Id="rId7" Type="http://schemas.openxmlformats.org/officeDocument/2006/relationships/tags" Target="../tags/tag434.xml"/><Relationship Id="rId71" Type="http://schemas.openxmlformats.org/officeDocument/2006/relationships/tags" Target="../tags/tag498.xml"/><Relationship Id="rId2" Type="http://schemas.openxmlformats.org/officeDocument/2006/relationships/tags" Target="../tags/tag429.xml"/><Relationship Id="rId29" Type="http://schemas.openxmlformats.org/officeDocument/2006/relationships/tags" Target="../tags/tag456.xml"/><Relationship Id="rId24" Type="http://schemas.openxmlformats.org/officeDocument/2006/relationships/tags" Target="../tags/tag451.xml"/><Relationship Id="rId40" Type="http://schemas.openxmlformats.org/officeDocument/2006/relationships/tags" Target="../tags/tag467.xml"/><Relationship Id="rId45" Type="http://schemas.openxmlformats.org/officeDocument/2006/relationships/tags" Target="../tags/tag472.xml"/><Relationship Id="rId66" Type="http://schemas.openxmlformats.org/officeDocument/2006/relationships/tags" Target="../tags/tag493.xml"/><Relationship Id="rId87" Type="http://schemas.openxmlformats.org/officeDocument/2006/relationships/slideLayout" Target="../slideLayouts/slideLayout1.xml"/><Relationship Id="rId61" Type="http://schemas.openxmlformats.org/officeDocument/2006/relationships/tags" Target="../tags/tag488.xml"/><Relationship Id="rId82" Type="http://schemas.openxmlformats.org/officeDocument/2006/relationships/tags" Target="../tags/tag50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16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tags" Target="../tags/tag113.xml"/><Relationship Id="rId3" Type="http://schemas.openxmlformats.org/officeDocument/2006/relationships/tags" Target="../tags/tag90.xml"/><Relationship Id="rId21" Type="http://schemas.openxmlformats.org/officeDocument/2006/relationships/tags" Target="../tags/tag108.xml"/><Relationship Id="rId34" Type="http://schemas.openxmlformats.org/officeDocument/2006/relationships/image" Target="../media/image4.png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tags" Target="../tags/tag112.xml"/><Relationship Id="rId33" Type="http://schemas.openxmlformats.org/officeDocument/2006/relationships/image" Target="../media/image1.png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tags" Target="../tags/tag107.xml"/><Relationship Id="rId29" Type="http://schemas.openxmlformats.org/officeDocument/2006/relationships/tags" Target="../tags/tag116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tags" Target="../tags/tag111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tags" Target="../tags/tag110.xml"/><Relationship Id="rId28" Type="http://schemas.openxmlformats.org/officeDocument/2006/relationships/tags" Target="../tags/tag115.xml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31" Type="http://schemas.openxmlformats.org/officeDocument/2006/relationships/tags" Target="../tags/tag118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tags" Target="../tags/tag109.xml"/><Relationship Id="rId27" Type="http://schemas.openxmlformats.org/officeDocument/2006/relationships/tags" Target="../tags/tag114.xml"/><Relationship Id="rId30" Type="http://schemas.openxmlformats.org/officeDocument/2006/relationships/tags" Target="../tags/tag117.xml"/><Relationship Id="rId8" Type="http://schemas.openxmlformats.org/officeDocument/2006/relationships/tags" Target="../tags/tag9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545.xml"/><Relationship Id="rId21" Type="http://schemas.openxmlformats.org/officeDocument/2006/relationships/tags" Target="../tags/tag540.xml"/><Relationship Id="rId42" Type="http://schemas.openxmlformats.org/officeDocument/2006/relationships/tags" Target="../tags/tag561.xml"/><Relationship Id="rId47" Type="http://schemas.openxmlformats.org/officeDocument/2006/relationships/tags" Target="../tags/tag566.xml"/><Relationship Id="rId63" Type="http://schemas.openxmlformats.org/officeDocument/2006/relationships/tags" Target="../tags/tag582.xml"/><Relationship Id="rId68" Type="http://schemas.openxmlformats.org/officeDocument/2006/relationships/tags" Target="../tags/tag587.xml"/><Relationship Id="rId16" Type="http://schemas.openxmlformats.org/officeDocument/2006/relationships/tags" Target="../tags/tag535.xml"/><Relationship Id="rId11" Type="http://schemas.openxmlformats.org/officeDocument/2006/relationships/tags" Target="../tags/tag530.xml"/><Relationship Id="rId32" Type="http://schemas.openxmlformats.org/officeDocument/2006/relationships/tags" Target="../tags/tag551.xml"/><Relationship Id="rId37" Type="http://schemas.openxmlformats.org/officeDocument/2006/relationships/tags" Target="../tags/tag556.xml"/><Relationship Id="rId53" Type="http://schemas.openxmlformats.org/officeDocument/2006/relationships/tags" Target="../tags/tag572.xml"/><Relationship Id="rId58" Type="http://schemas.openxmlformats.org/officeDocument/2006/relationships/tags" Target="../tags/tag577.xml"/><Relationship Id="rId74" Type="http://schemas.openxmlformats.org/officeDocument/2006/relationships/tags" Target="../tags/tag593.xml"/><Relationship Id="rId79" Type="http://schemas.openxmlformats.org/officeDocument/2006/relationships/tags" Target="../tags/tag598.xml"/><Relationship Id="rId5" Type="http://schemas.openxmlformats.org/officeDocument/2006/relationships/tags" Target="../tags/tag524.xml"/><Relationship Id="rId61" Type="http://schemas.openxmlformats.org/officeDocument/2006/relationships/tags" Target="../tags/tag580.xml"/><Relationship Id="rId19" Type="http://schemas.openxmlformats.org/officeDocument/2006/relationships/tags" Target="../tags/tag538.xml"/><Relationship Id="rId14" Type="http://schemas.openxmlformats.org/officeDocument/2006/relationships/tags" Target="../tags/tag533.xml"/><Relationship Id="rId22" Type="http://schemas.openxmlformats.org/officeDocument/2006/relationships/tags" Target="../tags/tag541.xml"/><Relationship Id="rId27" Type="http://schemas.openxmlformats.org/officeDocument/2006/relationships/tags" Target="../tags/tag546.xml"/><Relationship Id="rId30" Type="http://schemas.openxmlformats.org/officeDocument/2006/relationships/tags" Target="../tags/tag549.xml"/><Relationship Id="rId35" Type="http://schemas.openxmlformats.org/officeDocument/2006/relationships/tags" Target="../tags/tag554.xml"/><Relationship Id="rId43" Type="http://schemas.openxmlformats.org/officeDocument/2006/relationships/tags" Target="../tags/tag562.xml"/><Relationship Id="rId48" Type="http://schemas.openxmlformats.org/officeDocument/2006/relationships/tags" Target="../tags/tag567.xml"/><Relationship Id="rId56" Type="http://schemas.openxmlformats.org/officeDocument/2006/relationships/tags" Target="../tags/tag575.xml"/><Relationship Id="rId64" Type="http://schemas.openxmlformats.org/officeDocument/2006/relationships/tags" Target="../tags/tag583.xml"/><Relationship Id="rId69" Type="http://schemas.openxmlformats.org/officeDocument/2006/relationships/tags" Target="../tags/tag588.xml"/><Relationship Id="rId77" Type="http://schemas.openxmlformats.org/officeDocument/2006/relationships/tags" Target="../tags/tag596.xml"/><Relationship Id="rId8" Type="http://schemas.openxmlformats.org/officeDocument/2006/relationships/tags" Target="../tags/tag527.xml"/><Relationship Id="rId51" Type="http://schemas.openxmlformats.org/officeDocument/2006/relationships/tags" Target="../tags/tag570.xml"/><Relationship Id="rId72" Type="http://schemas.openxmlformats.org/officeDocument/2006/relationships/tags" Target="../tags/tag591.xml"/><Relationship Id="rId80" Type="http://schemas.openxmlformats.org/officeDocument/2006/relationships/slideLayout" Target="../slideLayouts/slideLayout1.xml"/><Relationship Id="rId3" Type="http://schemas.openxmlformats.org/officeDocument/2006/relationships/tags" Target="../tags/tag522.xml"/><Relationship Id="rId12" Type="http://schemas.openxmlformats.org/officeDocument/2006/relationships/tags" Target="../tags/tag531.xml"/><Relationship Id="rId17" Type="http://schemas.openxmlformats.org/officeDocument/2006/relationships/tags" Target="../tags/tag536.xml"/><Relationship Id="rId25" Type="http://schemas.openxmlformats.org/officeDocument/2006/relationships/tags" Target="../tags/tag544.xml"/><Relationship Id="rId33" Type="http://schemas.openxmlformats.org/officeDocument/2006/relationships/tags" Target="../tags/tag552.xml"/><Relationship Id="rId38" Type="http://schemas.openxmlformats.org/officeDocument/2006/relationships/tags" Target="../tags/tag557.xml"/><Relationship Id="rId46" Type="http://schemas.openxmlformats.org/officeDocument/2006/relationships/tags" Target="../tags/tag565.xml"/><Relationship Id="rId59" Type="http://schemas.openxmlformats.org/officeDocument/2006/relationships/tags" Target="../tags/tag578.xml"/><Relationship Id="rId67" Type="http://schemas.openxmlformats.org/officeDocument/2006/relationships/tags" Target="../tags/tag586.xml"/><Relationship Id="rId20" Type="http://schemas.openxmlformats.org/officeDocument/2006/relationships/tags" Target="../tags/tag539.xml"/><Relationship Id="rId41" Type="http://schemas.openxmlformats.org/officeDocument/2006/relationships/tags" Target="../tags/tag560.xml"/><Relationship Id="rId54" Type="http://schemas.openxmlformats.org/officeDocument/2006/relationships/tags" Target="../tags/tag573.xml"/><Relationship Id="rId62" Type="http://schemas.openxmlformats.org/officeDocument/2006/relationships/tags" Target="../tags/tag581.xml"/><Relationship Id="rId70" Type="http://schemas.openxmlformats.org/officeDocument/2006/relationships/tags" Target="../tags/tag589.xml"/><Relationship Id="rId75" Type="http://schemas.openxmlformats.org/officeDocument/2006/relationships/tags" Target="../tags/tag594.xml"/><Relationship Id="rId1" Type="http://schemas.openxmlformats.org/officeDocument/2006/relationships/tags" Target="../tags/tag520.xml"/><Relationship Id="rId6" Type="http://schemas.openxmlformats.org/officeDocument/2006/relationships/tags" Target="../tags/tag525.xml"/><Relationship Id="rId15" Type="http://schemas.openxmlformats.org/officeDocument/2006/relationships/tags" Target="../tags/tag534.xml"/><Relationship Id="rId23" Type="http://schemas.openxmlformats.org/officeDocument/2006/relationships/tags" Target="../tags/tag542.xml"/><Relationship Id="rId28" Type="http://schemas.openxmlformats.org/officeDocument/2006/relationships/tags" Target="../tags/tag547.xml"/><Relationship Id="rId36" Type="http://schemas.openxmlformats.org/officeDocument/2006/relationships/tags" Target="../tags/tag555.xml"/><Relationship Id="rId49" Type="http://schemas.openxmlformats.org/officeDocument/2006/relationships/tags" Target="../tags/tag568.xml"/><Relationship Id="rId57" Type="http://schemas.openxmlformats.org/officeDocument/2006/relationships/tags" Target="../tags/tag576.xml"/><Relationship Id="rId10" Type="http://schemas.openxmlformats.org/officeDocument/2006/relationships/tags" Target="../tags/tag529.xml"/><Relationship Id="rId31" Type="http://schemas.openxmlformats.org/officeDocument/2006/relationships/tags" Target="../tags/tag550.xml"/><Relationship Id="rId44" Type="http://schemas.openxmlformats.org/officeDocument/2006/relationships/tags" Target="../tags/tag563.xml"/><Relationship Id="rId52" Type="http://schemas.openxmlformats.org/officeDocument/2006/relationships/tags" Target="../tags/tag571.xml"/><Relationship Id="rId60" Type="http://schemas.openxmlformats.org/officeDocument/2006/relationships/tags" Target="../tags/tag579.xml"/><Relationship Id="rId65" Type="http://schemas.openxmlformats.org/officeDocument/2006/relationships/tags" Target="../tags/tag584.xml"/><Relationship Id="rId73" Type="http://schemas.openxmlformats.org/officeDocument/2006/relationships/tags" Target="../tags/tag592.xml"/><Relationship Id="rId78" Type="http://schemas.openxmlformats.org/officeDocument/2006/relationships/tags" Target="../tags/tag597.xml"/><Relationship Id="rId81" Type="http://schemas.openxmlformats.org/officeDocument/2006/relationships/image" Target="../media/image3.png"/><Relationship Id="rId4" Type="http://schemas.openxmlformats.org/officeDocument/2006/relationships/tags" Target="../tags/tag523.xml"/><Relationship Id="rId9" Type="http://schemas.openxmlformats.org/officeDocument/2006/relationships/tags" Target="../tags/tag528.xml"/><Relationship Id="rId13" Type="http://schemas.openxmlformats.org/officeDocument/2006/relationships/tags" Target="../tags/tag532.xml"/><Relationship Id="rId18" Type="http://schemas.openxmlformats.org/officeDocument/2006/relationships/tags" Target="../tags/tag537.xml"/><Relationship Id="rId39" Type="http://schemas.openxmlformats.org/officeDocument/2006/relationships/tags" Target="../tags/tag558.xml"/><Relationship Id="rId34" Type="http://schemas.openxmlformats.org/officeDocument/2006/relationships/tags" Target="../tags/tag553.xml"/><Relationship Id="rId50" Type="http://schemas.openxmlformats.org/officeDocument/2006/relationships/tags" Target="../tags/tag569.xml"/><Relationship Id="rId55" Type="http://schemas.openxmlformats.org/officeDocument/2006/relationships/tags" Target="../tags/tag574.xml"/><Relationship Id="rId76" Type="http://schemas.openxmlformats.org/officeDocument/2006/relationships/tags" Target="../tags/tag595.xml"/><Relationship Id="rId7" Type="http://schemas.openxmlformats.org/officeDocument/2006/relationships/tags" Target="../tags/tag526.xml"/><Relationship Id="rId71" Type="http://schemas.openxmlformats.org/officeDocument/2006/relationships/tags" Target="../tags/tag590.xml"/><Relationship Id="rId2" Type="http://schemas.openxmlformats.org/officeDocument/2006/relationships/tags" Target="../tags/tag521.xml"/><Relationship Id="rId29" Type="http://schemas.openxmlformats.org/officeDocument/2006/relationships/tags" Target="../tags/tag548.xml"/><Relationship Id="rId24" Type="http://schemas.openxmlformats.org/officeDocument/2006/relationships/tags" Target="../tags/tag543.xml"/><Relationship Id="rId40" Type="http://schemas.openxmlformats.org/officeDocument/2006/relationships/tags" Target="../tags/tag559.xml"/><Relationship Id="rId45" Type="http://schemas.openxmlformats.org/officeDocument/2006/relationships/tags" Target="../tags/tag564.xml"/><Relationship Id="rId66" Type="http://schemas.openxmlformats.org/officeDocument/2006/relationships/tags" Target="../tags/tag58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144.xml"/><Relationship Id="rId21" Type="http://schemas.openxmlformats.org/officeDocument/2006/relationships/tags" Target="../tags/tag139.xml"/><Relationship Id="rId42" Type="http://schemas.openxmlformats.org/officeDocument/2006/relationships/tags" Target="../tags/tag160.xml"/><Relationship Id="rId47" Type="http://schemas.openxmlformats.org/officeDocument/2006/relationships/tags" Target="../tags/tag165.xml"/><Relationship Id="rId63" Type="http://schemas.openxmlformats.org/officeDocument/2006/relationships/tags" Target="../tags/tag181.xml"/><Relationship Id="rId68" Type="http://schemas.openxmlformats.org/officeDocument/2006/relationships/tags" Target="../tags/tag186.xml"/><Relationship Id="rId84" Type="http://schemas.openxmlformats.org/officeDocument/2006/relationships/tags" Target="../tags/tag202.xml"/><Relationship Id="rId16" Type="http://schemas.openxmlformats.org/officeDocument/2006/relationships/tags" Target="../tags/tag134.xml"/><Relationship Id="rId11" Type="http://schemas.openxmlformats.org/officeDocument/2006/relationships/tags" Target="../tags/tag129.xml"/><Relationship Id="rId32" Type="http://schemas.openxmlformats.org/officeDocument/2006/relationships/tags" Target="../tags/tag150.xml"/><Relationship Id="rId37" Type="http://schemas.openxmlformats.org/officeDocument/2006/relationships/tags" Target="../tags/tag155.xml"/><Relationship Id="rId53" Type="http://schemas.openxmlformats.org/officeDocument/2006/relationships/tags" Target="../tags/tag171.xml"/><Relationship Id="rId58" Type="http://schemas.openxmlformats.org/officeDocument/2006/relationships/tags" Target="../tags/tag176.xml"/><Relationship Id="rId74" Type="http://schemas.openxmlformats.org/officeDocument/2006/relationships/tags" Target="../tags/tag192.xml"/><Relationship Id="rId79" Type="http://schemas.openxmlformats.org/officeDocument/2006/relationships/tags" Target="../tags/tag197.xml"/><Relationship Id="rId5" Type="http://schemas.openxmlformats.org/officeDocument/2006/relationships/tags" Target="../tags/tag123.xml"/><Relationship Id="rId19" Type="http://schemas.openxmlformats.org/officeDocument/2006/relationships/tags" Target="../tags/tag137.xml"/><Relationship Id="rId14" Type="http://schemas.openxmlformats.org/officeDocument/2006/relationships/tags" Target="../tags/tag132.xml"/><Relationship Id="rId22" Type="http://schemas.openxmlformats.org/officeDocument/2006/relationships/tags" Target="../tags/tag140.xml"/><Relationship Id="rId27" Type="http://schemas.openxmlformats.org/officeDocument/2006/relationships/tags" Target="../tags/tag145.xml"/><Relationship Id="rId30" Type="http://schemas.openxmlformats.org/officeDocument/2006/relationships/tags" Target="../tags/tag148.xml"/><Relationship Id="rId35" Type="http://schemas.openxmlformats.org/officeDocument/2006/relationships/tags" Target="../tags/tag153.xml"/><Relationship Id="rId43" Type="http://schemas.openxmlformats.org/officeDocument/2006/relationships/tags" Target="../tags/tag161.xml"/><Relationship Id="rId48" Type="http://schemas.openxmlformats.org/officeDocument/2006/relationships/tags" Target="../tags/tag166.xml"/><Relationship Id="rId56" Type="http://schemas.openxmlformats.org/officeDocument/2006/relationships/tags" Target="../tags/tag174.xml"/><Relationship Id="rId64" Type="http://schemas.openxmlformats.org/officeDocument/2006/relationships/tags" Target="../tags/tag182.xml"/><Relationship Id="rId69" Type="http://schemas.openxmlformats.org/officeDocument/2006/relationships/tags" Target="../tags/tag187.xml"/><Relationship Id="rId77" Type="http://schemas.openxmlformats.org/officeDocument/2006/relationships/tags" Target="../tags/tag195.xml"/><Relationship Id="rId8" Type="http://schemas.openxmlformats.org/officeDocument/2006/relationships/tags" Target="../tags/tag126.xml"/><Relationship Id="rId51" Type="http://schemas.openxmlformats.org/officeDocument/2006/relationships/tags" Target="../tags/tag169.xml"/><Relationship Id="rId72" Type="http://schemas.openxmlformats.org/officeDocument/2006/relationships/tags" Target="../tags/tag190.xml"/><Relationship Id="rId80" Type="http://schemas.openxmlformats.org/officeDocument/2006/relationships/tags" Target="../tags/tag198.xml"/><Relationship Id="rId85" Type="http://schemas.openxmlformats.org/officeDocument/2006/relationships/tags" Target="../tags/tag203.xml"/><Relationship Id="rId3" Type="http://schemas.openxmlformats.org/officeDocument/2006/relationships/tags" Target="../tags/tag121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tags" Target="../tags/tag143.xml"/><Relationship Id="rId33" Type="http://schemas.openxmlformats.org/officeDocument/2006/relationships/tags" Target="../tags/tag151.xml"/><Relationship Id="rId38" Type="http://schemas.openxmlformats.org/officeDocument/2006/relationships/tags" Target="../tags/tag156.xml"/><Relationship Id="rId46" Type="http://schemas.openxmlformats.org/officeDocument/2006/relationships/tags" Target="../tags/tag164.xml"/><Relationship Id="rId59" Type="http://schemas.openxmlformats.org/officeDocument/2006/relationships/tags" Target="../tags/tag177.xml"/><Relationship Id="rId67" Type="http://schemas.openxmlformats.org/officeDocument/2006/relationships/tags" Target="../tags/tag185.xml"/><Relationship Id="rId20" Type="http://schemas.openxmlformats.org/officeDocument/2006/relationships/tags" Target="../tags/tag138.xml"/><Relationship Id="rId41" Type="http://schemas.openxmlformats.org/officeDocument/2006/relationships/tags" Target="../tags/tag159.xml"/><Relationship Id="rId54" Type="http://schemas.openxmlformats.org/officeDocument/2006/relationships/tags" Target="../tags/tag172.xml"/><Relationship Id="rId62" Type="http://schemas.openxmlformats.org/officeDocument/2006/relationships/tags" Target="../tags/tag180.xml"/><Relationship Id="rId70" Type="http://schemas.openxmlformats.org/officeDocument/2006/relationships/tags" Target="../tags/tag188.xml"/><Relationship Id="rId75" Type="http://schemas.openxmlformats.org/officeDocument/2006/relationships/tags" Target="../tags/tag193.xml"/><Relationship Id="rId83" Type="http://schemas.openxmlformats.org/officeDocument/2006/relationships/tags" Target="../tags/tag201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28" Type="http://schemas.openxmlformats.org/officeDocument/2006/relationships/tags" Target="../tags/tag146.xml"/><Relationship Id="rId36" Type="http://schemas.openxmlformats.org/officeDocument/2006/relationships/tags" Target="../tags/tag154.xml"/><Relationship Id="rId49" Type="http://schemas.openxmlformats.org/officeDocument/2006/relationships/tags" Target="../tags/tag167.xml"/><Relationship Id="rId57" Type="http://schemas.openxmlformats.org/officeDocument/2006/relationships/tags" Target="../tags/tag175.xml"/><Relationship Id="rId10" Type="http://schemas.openxmlformats.org/officeDocument/2006/relationships/tags" Target="../tags/tag128.xml"/><Relationship Id="rId31" Type="http://schemas.openxmlformats.org/officeDocument/2006/relationships/tags" Target="../tags/tag149.xml"/><Relationship Id="rId44" Type="http://schemas.openxmlformats.org/officeDocument/2006/relationships/tags" Target="../tags/tag162.xml"/><Relationship Id="rId52" Type="http://schemas.openxmlformats.org/officeDocument/2006/relationships/tags" Target="../tags/tag170.xml"/><Relationship Id="rId60" Type="http://schemas.openxmlformats.org/officeDocument/2006/relationships/tags" Target="../tags/tag178.xml"/><Relationship Id="rId65" Type="http://schemas.openxmlformats.org/officeDocument/2006/relationships/tags" Target="../tags/tag183.xml"/><Relationship Id="rId73" Type="http://schemas.openxmlformats.org/officeDocument/2006/relationships/tags" Target="../tags/tag191.xml"/><Relationship Id="rId78" Type="http://schemas.openxmlformats.org/officeDocument/2006/relationships/tags" Target="../tags/tag196.xml"/><Relationship Id="rId81" Type="http://schemas.openxmlformats.org/officeDocument/2006/relationships/tags" Target="../tags/tag199.xml"/><Relationship Id="rId86" Type="http://schemas.openxmlformats.org/officeDocument/2006/relationships/slideLayout" Target="../slideLayouts/slideLayout1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9" Type="http://schemas.openxmlformats.org/officeDocument/2006/relationships/tags" Target="../tags/tag157.xml"/><Relationship Id="rId34" Type="http://schemas.openxmlformats.org/officeDocument/2006/relationships/tags" Target="../tags/tag152.xml"/><Relationship Id="rId50" Type="http://schemas.openxmlformats.org/officeDocument/2006/relationships/tags" Target="../tags/tag168.xml"/><Relationship Id="rId55" Type="http://schemas.openxmlformats.org/officeDocument/2006/relationships/tags" Target="../tags/tag173.xml"/><Relationship Id="rId76" Type="http://schemas.openxmlformats.org/officeDocument/2006/relationships/tags" Target="../tags/tag194.xml"/><Relationship Id="rId7" Type="http://schemas.openxmlformats.org/officeDocument/2006/relationships/tags" Target="../tags/tag125.xml"/><Relationship Id="rId71" Type="http://schemas.openxmlformats.org/officeDocument/2006/relationships/tags" Target="../tags/tag189.xml"/><Relationship Id="rId2" Type="http://schemas.openxmlformats.org/officeDocument/2006/relationships/tags" Target="../tags/tag120.xml"/><Relationship Id="rId29" Type="http://schemas.openxmlformats.org/officeDocument/2006/relationships/tags" Target="../tags/tag147.xml"/><Relationship Id="rId24" Type="http://schemas.openxmlformats.org/officeDocument/2006/relationships/tags" Target="../tags/tag142.xml"/><Relationship Id="rId40" Type="http://schemas.openxmlformats.org/officeDocument/2006/relationships/tags" Target="../tags/tag158.xml"/><Relationship Id="rId45" Type="http://schemas.openxmlformats.org/officeDocument/2006/relationships/tags" Target="../tags/tag163.xml"/><Relationship Id="rId66" Type="http://schemas.openxmlformats.org/officeDocument/2006/relationships/tags" Target="../tags/tag184.xml"/><Relationship Id="rId87" Type="http://schemas.openxmlformats.org/officeDocument/2006/relationships/image" Target="../media/image3.png"/><Relationship Id="rId61" Type="http://schemas.openxmlformats.org/officeDocument/2006/relationships/tags" Target="../tags/tag179.xml"/><Relationship Id="rId82" Type="http://schemas.openxmlformats.org/officeDocument/2006/relationships/tags" Target="../tags/tag2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5.gif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image" Target="../media/image6.gif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image" Target="../media/image7.gif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tags" Target="../tags/tag215.xml"/><Relationship Id="rId7" Type="http://schemas.openxmlformats.org/officeDocument/2006/relationships/image" Target="../media/image7.gif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18.xml"/><Relationship Id="rId7" Type="http://schemas.openxmlformats.org/officeDocument/2006/relationships/image" Target="../media/image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21.xml"/><Relationship Id="rId7" Type="http://schemas.openxmlformats.org/officeDocument/2006/relationships/image" Target="../media/image4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" descr="简约sd几何渐变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1"/>
          <a:srcRect l="54531"/>
          <a:stretch>
            <a:fillRect/>
          </a:stretch>
        </p:blipFill>
        <p:spPr>
          <a:xfrm>
            <a:off x="5990308" y="0"/>
            <a:ext cx="6235700" cy="6857365"/>
          </a:xfrm>
          <a:prstGeom prst="rect">
            <a:avLst/>
          </a:prstGeom>
        </p:spPr>
      </p:pic>
      <p:pic>
        <p:nvPicPr>
          <p:cNvPr id="6" name="图形" descr="简约sd几何渐变背景"/>
          <p:cNvPicPr>
            <a:picLocks noChangeAspect="1"/>
          </p:cNvPicPr>
          <p:nvPr/>
        </p:nvPicPr>
        <p:blipFill>
          <a:blip r:embed="rId81"/>
          <a:srcRect r="43652"/>
          <a:stretch>
            <a:fillRect/>
          </a:stretch>
        </p:blipFill>
        <p:spPr>
          <a:xfrm>
            <a:off x="0" y="0"/>
            <a:ext cx="7720330" cy="6851015"/>
          </a:xfrm>
          <a:prstGeom prst="rect">
            <a:avLst/>
          </a:prstGeom>
        </p:spPr>
      </p:pic>
      <p:sp>
        <p:nvSpPr>
          <p:cNvPr id="25" name="图形"/>
          <p:cNvSpPr/>
          <p:nvPr>
            <p:custDataLst>
              <p:tags r:id="rId3"/>
            </p:custDataLst>
          </p:nvPr>
        </p:nvSpPr>
        <p:spPr>
          <a:xfrm rot="5400000">
            <a:off x="665742" y="898152"/>
            <a:ext cx="3157966" cy="3157966"/>
          </a:xfrm>
          <a:prstGeom prst="ellipse">
            <a:avLst/>
          </a:prstGeom>
          <a:gradFill>
            <a:gsLst>
              <a:gs pos="89000">
                <a:srgbClr val="2480D6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066800" sx="97000" sy="97000" algn="c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思源黑体旧字形 Light" panose="020B0300000000000000" charset="-128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5155565" y="2243455"/>
            <a:ext cx="6096000" cy="315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9900" spc="-300" dirty="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2025</a:t>
            </a:r>
            <a:endParaRPr lang="zh-CN" altLang="en-US" sz="19900" spc="-300" dirty="0">
              <a:solidFill>
                <a:srgbClr val="3683F0">
                  <a:alpha val="10000"/>
                </a:srgbClr>
              </a:solidFill>
              <a:uFillTx/>
              <a:latin typeface="汉仪松阳体 W" panose="00020600040101010101" charset="-122"/>
              <a:ea typeface="汉仪松阳体 W" panose="00020600040101010101" charset="-122"/>
              <a:cs typeface="汉仪松阳体 W" panose="00020600040101010101" charset="-122"/>
              <a:sym typeface="+mn-ea"/>
            </a:endParaRPr>
          </a:p>
        </p:txBody>
      </p:sp>
      <p:sp>
        <p:nvSpPr>
          <p:cNvPr id="4" name="图形"/>
          <p:cNvSpPr txBox="1"/>
          <p:nvPr/>
        </p:nvSpPr>
        <p:spPr>
          <a:xfrm>
            <a:off x="1221767" y="1997332"/>
            <a:ext cx="10269220" cy="1200329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zh-CN" sz="7200" dirty="0">
                <a:ln w="25400">
                  <a:noFill/>
                </a:ln>
                <a:solidFill>
                  <a:schemeClr val="bg1"/>
                </a:solidFill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U-Lin</a:t>
            </a:r>
            <a:r>
              <a:rPr lang="en-US" altLang="zh-CN" sz="7200" dirty="0">
                <a:ln w="25400">
                  <a:noFill/>
                </a:ln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ker</a:t>
            </a:r>
            <a:r>
              <a:rPr lang="en-US" altLang="zh-CN" sz="7200" dirty="0">
                <a:ln w="25400">
                  <a:noFill/>
                </a:ln>
                <a:solidFill>
                  <a:schemeClr val="bg1"/>
                </a:solidFill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 </a:t>
            </a:r>
            <a:r>
              <a:rPr lang="zh-CN" altLang="en-US" sz="7200" dirty="0">
                <a:ln w="25400">
                  <a:noFill/>
                </a:ln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校园互助平台</a:t>
            </a:r>
            <a:endParaRPr lang="en-US" altLang="zh-CN" sz="7200" dirty="0">
              <a:ln w="25400">
                <a:noFill/>
              </a:ln>
              <a:latin typeface="汉仪松阳体 W" panose="00020600040101010101" charset="-122"/>
              <a:ea typeface="汉仪松阳体 W" panose="00020600040101010101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70" name="图形"/>
          <p:cNvGrpSpPr/>
          <p:nvPr/>
        </p:nvGrpSpPr>
        <p:grpSpPr>
          <a:xfrm>
            <a:off x="9584647" y="176421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71" name="组合 70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02" name="图形"/>
              <p:cNvSpPr/>
              <p:nvPr>
                <p:custDataLst>
                  <p:tags r:id="rId7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3" name="图形"/>
              <p:cNvSpPr/>
              <p:nvPr>
                <p:custDataLst>
                  <p:tags r:id="rId7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4" name="图形"/>
              <p:cNvSpPr/>
              <p:nvPr>
                <p:custDataLst>
                  <p:tags r:id="rId7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5" name="图形"/>
              <p:cNvSpPr/>
              <p:nvPr>
                <p:custDataLst>
                  <p:tags r:id="rId7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6" name="图形"/>
              <p:cNvSpPr/>
              <p:nvPr>
                <p:custDataLst>
                  <p:tags r:id="rId7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7" name="图形"/>
              <p:cNvSpPr/>
              <p:nvPr>
                <p:custDataLst>
                  <p:tags r:id="rId7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8" name="图形"/>
              <p:cNvSpPr/>
              <p:nvPr>
                <p:custDataLst>
                  <p:tags r:id="rId7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9" name="图形"/>
              <p:cNvSpPr/>
              <p:nvPr>
                <p:custDataLst>
                  <p:tags r:id="rId7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10" name="图形"/>
              <p:cNvSpPr/>
              <p:nvPr>
                <p:custDataLst>
                  <p:tags r:id="rId7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93" name="图形"/>
              <p:cNvSpPr/>
              <p:nvPr>
                <p:custDataLst>
                  <p:tags r:id="rId6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4" name="图形"/>
              <p:cNvSpPr/>
              <p:nvPr>
                <p:custDataLst>
                  <p:tags r:id="rId6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5" name="图形"/>
              <p:cNvSpPr/>
              <p:nvPr>
                <p:custDataLst>
                  <p:tags r:id="rId6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6" name="图形"/>
              <p:cNvSpPr/>
              <p:nvPr>
                <p:custDataLst>
                  <p:tags r:id="rId6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7" name="图形"/>
              <p:cNvSpPr/>
              <p:nvPr>
                <p:custDataLst>
                  <p:tags r:id="rId6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8" name="图形"/>
              <p:cNvSpPr/>
              <p:nvPr>
                <p:custDataLst>
                  <p:tags r:id="rId6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9" name="图形"/>
              <p:cNvSpPr/>
              <p:nvPr>
                <p:custDataLst>
                  <p:tags r:id="rId6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0" name="图形"/>
              <p:cNvSpPr/>
              <p:nvPr>
                <p:custDataLst>
                  <p:tags r:id="rId6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1" name="图形"/>
              <p:cNvSpPr/>
              <p:nvPr>
                <p:custDataLst>
                  <p:tags r:id="rId7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84" name="图形"/>
              <p:cNvSpPr/>
              <p:nvPr>
                <p:custDataLst>
                  <p:tags r:id="rId5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>
                <p:custDataLst>
                  <p:tags r:id="rId5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/>
              <p:cNvSpPr/>
              <p:nvPr>
                <p:custDataLst>
                  <p:tags r:id="rId5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/>
              <p:cNvSpPr/>
              <p:nvPr>
                <p:custDataLst>
                  <p:tags r:id="rId5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8" name="图形"/>
              <p:cNvSpPr/>
              <p:nvPr>
                <p:custDataLst>
                  <p:tags r:id="rId5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9" name="图形"/>
              <p:cNvSpPr/>
              <p:nvPr>
                <p:custDataLst>
                  <p:tags r:id="rId5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0" name="图形"/>
              <p:cNvSpPr/>
              <p:nvPr>
                <p:custDataLst>
                  <p:tags r:id="rId5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1" name="图形"/>
              <p:cNvSpPr/>
              <p:nvPr>
                <p:custDataLst>
                  <p:tags r:id="rId6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2" name="图形"/>
              <p:cNvSpPr/>
              <p:nvPr>
                <p:custDataLst>
                  <p:tags r:id="rId6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" name="图形"/>
              <p:cNvSpPr/>
              <p:nvPr>
                <p:custDataLst>
                  <p:tags r:id="rId4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/>
              <p:cNvSpPr/>
              <p:nvPr>
                <p:custDataLst>
                  <p:tags r:id="rId4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/>
              <p:cNvSpPr/>
              <p:nvPr>
                <p:custDataLst>
                  <p:tags r:id="rId4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8" name="图形"/>
              <p:cNvSpPr/>
              <p:nvPr>
                <p:custDataLst>
                  <p:tags r:id="rId4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9" name="图形"/>
              <p:cNvSpPr/>
              <p:nvPr>
                <p:custDataLst>
                  <p:tags r:id="rId4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0" name="图形"/>
              <p:cNvSpPr/>
              <p:nvPr>
                <p:custDataLst>
                  <p:tags r:id="rId4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1" name="图形"/>
              <p:cNvSpPr/>
              <p:nvPr>
                <p:custDataLst>
                  <p:tags r:id="rId5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/>
              <p:cNvSpPr/>
              <p:nvPr>
                <p:custDataLst>
                  <p:tags r:id="rId5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/>
              <p:cNvSpPr/>
              <p:nvPr>
                <p:custDataLst>
                  <p:tags r:id="rId5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9" name="图形"/>
          <p:cNvGrpSpPr/>
          <p:nvPr/>
        </p:nvGrpSpPr>
        <p:grpSpPr>
          <a:xfrm>
            <a:off x="10096818" y="5095875"/>
            <a:ext cx="507365" cy="115570"/>
            <a:chOff x="9270" y="2823"/>
            <a:chExt cx="799" cy="182"/>
          </a:xfrm>
          <a:gradFill>
            <a:gsLst>
              <a:gs pos="72000">
                <a:srgbClr val="2480D6"/>
              </a:gs>
              <a:gs pos="0">
                <a:schemeClr val="accent1"/>
              </a:gs>
            </a:gsLst>
            <a:lin ang="2700000" scaled="0"/>
          </a:gradFill>
        </p:grpSpPr>
        <p:sp>
          <p:nvSpPr>
            <p:cNvPr id="10" name="图形"/>
            <p:cNvSpPr/>
            <p:nvPr>
              <p:custDataLst>
                <p:tags r:id="rId41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1" name="图形"/>
            <p:cNvSpPr/>
            <p:nvPr>
              <p:custDataLst>
                <p:tags r:id="rId42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3" name="图形"/>
            <p:cNvSpPr/>
            <p:nvPr>
              <p:custDataLst>
                <p:tags r:id="rId43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sp>
        <p:nvSpPr>
          <p:cNvPr id="119" name="图形"/>
          <p:cNvSpPr/>
          <p:nvPr/>
        </p:nvSpPr>
        <p:spPr>
          <a:xfrm>
            <a:off x="10727690" y="593725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4" name="图形"/>
          <p:cNvSpPr/>
          <p:nvPr>
            <p:custDataLst>
              <p:tags r:id="rId4"/>
            </p:custDataLst>
          </p:nvPr>
        </p:nvSpPr>
        <p:spPr>
          <a:xfrm>
            <a:off x="-479425" y="-435610"/>
            <a:ext cx="904240" cy="904240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grpSp>
        <p:nvGrpSpPr>
          <p:cNvPr id="15" name="图形"/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2" name="图形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3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4" name="图形"/>
              <p:cNvSpPr/>
              <p:nvPr>
                <p:custDataLst>
                  <p:tags r:id="rId3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7" name="图形"/>
              <p:cNvSpPr/>
              <p:nvPr>
                <p:custDataLst>
                  <p:tags r:id="rId3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8" name="图形"/>
              <p:cNvSpPr/>
              <p:nvPr>
                <p:custDataLst>
                  <p:tags r:id="rId3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9" name="图形"/>
              <p:cNvSpPr/>
              <p:nvPr>
                <p:custDataLst>
                  <p:tags r:id="rId3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0" name="图形"/>
              <p:cNvSpPr/>
              <p:nvPr>
                <p:custDataLst>
                  <p:tags r:id="rId3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1" name="图形"/>
              <p:cNvSpPr/>
              <p:nvPr>
                <p:custDataLst>
                  <p:tags r:id="rId3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2" name="图形"/>
              <p:cNvSpPr/>
              <p:nvPr>
                <p:custDataLst>
                  <p:tags r:id="rId4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35" name="图形"/>
              <p:cNvSpPr/>
              <p:nvPr>
                <p:custDataLst>
                  <p:tags r:id="rId2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1" name="图形"/>
              <p:cNvSpPr/>
              <p:nvPr>
                <p:custDataLst>
                  <p:tags r:id="rId2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2" name="图形"/>
              <p:cNvSpPr/>
              <p:nvPr>
                <p:custDataLst>
                  <p:tags r:id="rId2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3" name="图形"/>
              <p:cNvSpPr/>
              <p:nvPr>
                <p:custDataLst>
                  <p:tags r:id="rId2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4" name="图形"/>
              <p:cNvSpPr/>
              <p:nvPr>
                <p:custDataLst>
                  <p:tags r:id="rId2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5" name="图形"/>
              <p:cNvSpPr/>
              <p:nvPr>
                <p:custDataLst>
                  <p:tags r:id="rId2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6" name="图形"/>
              <p:cNvSpPr/>
              <p:nvPr>
                <p:custDataLst>
                  <p:tags r:id="rId2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7" name="图形"/>
              <p:cNvSpPr/>
              <p:nvPr>
                <p:custDataLst>
                  <p:tags r:id="rId3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8" name="图形"/>
              <p:cNvSpPr/>
              <p:nvPr>
                <p:custDataLst>
                  <p:tags r:id="rId3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0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1" name="图形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2" name="图形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3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/>
              <p:cNvSpPr/>
              <p:nvPr>
                <p:custDataLst>
                  <p:tags r:id="rId1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6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7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8" name="图形"/>
              <p:cNvSpPr/>
              <p:nvPr>
                <p:custDataLst>
                  <p:tags r:id="rId2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60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1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2" name="图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3" name="图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4" name="图形"/>
              <p:cNvSpPr/>
              <p:nvPr>
                <p:custDataLst>
                  <p:tags r:id="rId9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5" name="图形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6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7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8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4" grpId="0"/>
      <p:bldP spid="4" grpId="1"/>
      <p:bldP spid="119" grpId="0" animBg="1"/>
      <p:bldP spid="11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951EA-71D1-7488-C228-399E64A34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82E3FA5D-4C8B-405E-4FB1-739AE02624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110488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E57FCF81-0A1C-B50E-36BD-BC9141A6A6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C9150A15-041D-F92A-921B-898D1CF73C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4E5719CB-DDD8-601F-90D8-75C9F2706D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9A967B2-76EC-7DF1-69BF-67B993255F2A}"/>
              </a:ext>
            </a:extLst>
          </p:cNvPr>
          <p:cNvSpPr/>
          <p:nvPr/>
        </p:nvSpPr>
        <p:spPr>
          <a:xfrm>
            <a:off x="168196" y="37662"/>
            <a:ext cx="5014780" cy="61936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E722C6-3E3F-D180-14CF-10365E95E50A}"/>
              </a:ext>
            </a:extLst>
          </p:cNvPr>
          <p:cNvSpPr txBox="1"/>
          <p:nvPr/>
        </p:nvSpPr>
        <p:spPr>
          <a:xfrm>
            <a:off x="0" y="0"/>
            <a:ext cx="414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核心静态页面设计</a:t>
            </a:r>
          </a:p>
          <a:p>
            <a:pPr algn="ctr"/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A680C4-E07A-6376-C8DC-74EA9D85245A}"/>
              </a:ext>
            </a:extLst>
          </p:cNvPr>
          <p:cNvSpPr txBox="1"/>
          <p:nvPr/>
        </p:nvSpPr>
        <p:spPr>
          <a:xfrm>
            <a:off x="798490" y="997903"/>
            <a:ext cx="37541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资产管理与用户激励 </a:t>
            </a:r>
            <a:endParaRPr lang="en-US" altLang="zh-CN" sz="2800" b="1" dirty="0"/>
          </a:p>
          <a:p>
            <a:r>
              <a:rPr lang="zh-CN" altLang="en-US" sz="2800" b="1" dirty="0"/>
              <a:t>仪表盘式资产呈现　</a:t>
            </a:r>
            <a:r>
              <a:rPr lang="zh-CN" altLang="en-US" sz="2800" dirty="0"/>
              <a:t>当前积分醒目居中，红绿区分收支流向 </a:t>
            </a:r>
            <a:endParaRPr lang="en-US" altLang="zh-CN" sz="2800" dirty="0"/>
          </a:p>
          <a:p>
            <a:r>
              <a:rPr lang="zh-CN" altLang="en-US" sz="2800" b="1" dirty="0"/>
              <a:t>全链路交易追溯　</a:t>
            </a:r>
            <a:r>
              <a:rPr lang="zh-CN" altLang="en-US" sz="2800" dirty="0"/>
              <a:t>每条记录可查任务标题与时间，增强信任感 </a:t>
            </a:r>
            <a:endParaRPr lang="en-US" altLang="zh-CN" sz="2800" dirty="0"/>
          </a:p>
          <a:p>
            <a:r>
              <a:rPr lang="zh-CN" altLang="en-US" sz="2800" b="1" dirty="0"/>
              <a:t> 积分获取引导　</a:t>
            </a:r>
            <a:r>
              <a:rPr lang="zh-CN" altLang="en-US" sz="2800" dirty="0"/>
              <a:t>一键入口引导发布服务或完成任务，形成闭环</a:t>
            </a:r>
            <a:endParaRPr lang="zh-CN" altLang="en-US" sz="2800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17A08B-0FB8-3E55-6690-F56436F6CA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3" y="0"/>
            <a:ext cx="370671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431759"/>
      </p:ext>
    </p:extLst>
  </p:cSld>
  <p:clrMapOvr>
    <a:masterClrMapping/>
  </p:clrMapOvr>
  <p:transition>
    <p:wheel spokes="2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 flipH="1">
            <a:off x="0" y="0"/>
            <a:ext cx="12192000" cy="6856730"/>
            <a:chOff x="0" y="0"/>
            <a:chExt cx="19200" cy="10798"/>
          </a:xfrm>
        </p:grpSpPr>
        <p:pic>
          <p:nvPicPr>
            <p:cNvPr id="7" name="图形" descr="简约sd几何渐变背景"/>
            <p:cNvPicPr>
              <a:picLocks noChangeAspect="1"/>
            </p:cNvPicPr>
            <p:nvPr>
              <p:custDataLst>
                <p:tags r:id="rId85"/>
              </p:custDataLst>
            </p:nvPr>
          </p:nvPicPr>
          <p:blipFill>
            <a:blip r:embed="rId88"/>
            <a:srcRect l="54531"/>
            <a:stretch>
              <a:fillRect/>
            </a:stretch>
          </p:blipFill>
          <p:spPr>
            <a:xfrm>
              <a:off x="9380" y="0"/>
              <a:ext cx="9820" cy="10799"/>
            </a:xfrm>
            <a:prstGeom prst="rect">
              <a:avLst/>
            </a:prstGeom>
          </p:spPr>
        </p:pic>
        <p:pic>
          <p:nvPicPr>
            <p:cNvPr id="6" name="图形" descr="简约sd几何渐变背景"/>
            <p:cNvPicPr>
              <a:picLocks noChangeAspect="1"/>
            </p:cNvPicPr>
            <p:nvPr>
              <p:custDataLst>
                <p:tags r:id="rId86"/>
              </p:custDataLst>
            </p:nvPr>
          </p:nvPicPr>
          <p:blipFill>
            <a:blip r:embed="rId88"/>
            <a:srcRect r="43652"/>
            <a:stretch>
              <a:fillRect/>
            </a:stretch>
          </p:blipFill>
          <p:spPr>
            <a:xfrm>
              <a:off x="0" y="0"/>
              <a:ext cx="12158" cy="10789"/>
            </a:xfrm>
            <a:prstGeom prst="rect">
              <a:avLst/>
            </a:prstGeom>
          </p:spPr>
        </p:pic>
      </p:grpSp>
      <p:grpSp>
        <p:nvGrpSpPr>
          <p:cNvPr id="260" name="图形"/>
          <p:cNvGrpSpPr/>
          <p:nvPr/>
        </p:nvGrpSpPr>
        <p:grpSpPr>
          <a:xfrm rot="10800000" flipH="1" flipV="1">
            <a:off x="6273165" y="5448300"/>
            <a:ext cx="608330" cy="251460"/>
            <a:chOff x="11250295" y="574675"/>
            <a:chExt cx="567690" cy="234315"/>
          </a:xfrm>
          <a:gradFill>
            <a:gsLst>
              <a:gs pos="0">
                <a:srgbClr val="2480D6"/>
              </a:gs>
              <a:gs pos="100000">
                <a:srgbClr val="57A0E3"/>
              </a:gs>
            </a:gsLst>
            <a:lin ang="2700000" scaled="0"/>
          </a:gradFill>
        </p:grpSpPr>
        <p:grpSp>
          <p:nvGrpSpPr>
            <p:cNvPr id="261" name="组合 260"/>
            <p:cNvGrpSpPr/>
            <p:nvPr/>
          </p:nvGrpSpPr>
          <p:grpSpPr>
            <a:xfrm>
              <a:off x="11250295" y="574675"/>
              <a:ext cx="194426" cy="234315"/>
              <a:chOff x="11250295" y="574675"/>
              <a:chExt cx="194426" cy="234315"/>
            </a:xfrm>
            <a:grpFill/>
          </p:grpSpPr>
          <p:sp>
            <p:nvSpPr>
              <p:cNvPr id="262" name="图形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11250295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3" name="图形"/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11250295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11444720" y="574675"/>
              <a:ext cx="194426" cy="234315"/>
              <a:chOff x="11444720" y="574675"/>
              <a:chExt cx="194426" cy="234315"/>
            </a:xfrm>
            <a:grpFill/>
          </p:grpSpPr>
          <p:sp>
            <p:nvSpPr>
              <p:cNvPr id="265" name="图形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11444720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6" name="图形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11444720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7" name="组合 266"/>
            <p:cNvGrpSpPr/>
            <p:nvPr/>
          </p:nvGrpSpPr>
          <p:grpSpPr>
            <a:xfrm>
              <a:off x="11623559" y="574675"/>
              <a:ext cx="194426" cy="234315"/>
              <a:chOff x="11623559" y="574675"/>
              <a:chExt cx="194426" cy="234315"/>
            </a:xfrm>
            <a:grpFill/>
          </p:grpSpPr>
          <p:sp>
            <p:nvSpPr>
              <p:cNvPr id="268" name="图形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11623559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9" name="图形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11623559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270" name="图形"/>
          <p:cNvSpPr/>
          <p:nvPr>
            <p:custDataLst>
              <p:tags r:id="rId2"/>
            </p:custDataLst>
          </p:nvPr>
        </p:nvSpPr>
        <p:spPr>
          <a:xfrm flipH="1" flipV="1">
            <a:off x="1854200" y="5491480"/>
            <a:ext cx="4227195" cy="162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480D6"/>
              </a:gs>
              <a:gs pos="100000">
                <a:srgbClr val="E0EFFD">
                  <a:alpha val="0"/>
                </a:srgbClr>
              </a:gs>
            </a:gsLst>
            <a:lin ang="270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  <a:sym typeface="思源黑体旧字形 Light" panose="020B0300000000000000" charset="-128"/>
            </a:endParaRPr>
          </a:p>
        </p:txBody>
      </p:sp>
      <p:sp>
        <p:nvSpPr>
          <p:cNvPr id="254" name="图形"/>
          <p:cNvSpPr txBox="1"/>
          <p:nvPr>
            <p:custDataLst>
              <p:tags r:id="rId3"/>
            </p:custDataLst>
          </p:nvPr>
        </p:nvSpPr>
        <p:spPr>
          <a:xfrm>
            <a:off x="3098165" y="2621280"/>
            <a:ext cx="7793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66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  <a:sym typeface="+mn-ea"/>
              </a:rPr>
              <a:t>原型设计遇到的困难</a:t>
            </a:r>
          </a:p>
          <a:p>
            <a:pPr lvl="0" algn="l">
              <a:buClrTx/>
              <a:buSzTx/>
              <a:buFontTx/>
            </a:pPr>
            <a:endParaRPr lang="en-US" altLang="zh-CN" sz="6600" dirty="0">
              <a:latin typeface="汉仪松阳体 W" panose="00020600040101010101" charset="-122"/>
              <a:ea typeface="汉仪松阳体 W" panose="00020600040101010101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9" name="图形"/>
          <p:cNvGrpSpPr/>
          <p:nvPr/>
        </p:nvGrpSpPr>
        <p:grpSpPr>
          <a:xfrm>
            <a:off x="10774998" y="6120765"/>
            <a:ext cx="507365" cy="115570"/>
            <a:chOff x="9270" y="2823"/>
            <a:chExt cx="799" cy="182"/>
          </a:xfrm>
          <a:gradFill>
            <a:gsLst>
              <a:gs pos="72000">
                <a:srgbClr val="2480D6"/>
              </a:gs>
              <a:gs pos="0">
                <a:schemeClr val="accent1"/>
              </a:gs>
            </a:gsLst>
            <a:lin ang="2700000" scaled="0"/>
          </a:gradFill>
        </p:grpSpPr>
        <p:sp>
          <p:nvSpPr>
            <p:cNvPr id="10" name="图形"/>
            <p:cNvSpPr/>
            <p:nvPr>
              <p:custDataLst>
                <p:tags r:id="rId76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1" name="图形"/>
            <p:cNvSpPr/>
            <p:nvPr>
              <p:custDataLst>
                <p:tags r:id="rId77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3" name="图形"/>
            <p:cNvSpPr/>
            <p:nvPr>
              <p:custDataLst>
                <p:tags r:id="rId78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grpSp>
        <p:nvGrpSpPr>
          <p:cNvPr id="3" name="图形"/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2" name="图形"/>
              <p:cNvSpPr/>
              <p:nvPr>
                <p:custDataLst>
                  <p:tags r:id="rId67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3" name="图形"/>
              <p:cNvSpPr/>
              <p:nvPr>
                <p:custDataLst>
                  <p:tags r:id="rId68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4" name="图形"/>
              <p:cNvSpPr/>
              <p:nvPr>
                <p:custDataLst>
                  <p:tags r:id="rId69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7" name="图形"/>
              <p:cNvSpPr/>
              <p:nvPr>
                <p:custDataLst>
                  <p:tags r:id="rId70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8" name="图形"/>
              <p:cNvSpPr/>
              <p:nvPr>
                <p:custDataLst>
                  <p:tags r:id="rId71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9" name="图形"/>
              <p:cNvSpPr/>
              <p:nvPr>
                <p:custDataLst>
                  <p:tags r:id="rId72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0" name="图形"/>
              <p:cNvSpPr/>
              <p:nvPr>
                <p:custDataLst>
                  <p:tags r:id="rId73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1" name="图形"/>
              <p:cNvSpPr/>
              <p:nvPr>
                <p:custDataLst>
                  <p:tags r:id="rId74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2" name="图形"/>
              <p:cNvSpPr/>
              <p:nvPr>
                <p:custDataLst>
                  <p:tags r:id="rId75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35" name="图形"/>
              <p:cNvSpPr/>
              <p:nvPr>
                <p:custDataLst>
                  <p:tags r:id="rId58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1" name="图形"/>
              <p:cNvSpPr/>
              <p:nvPr>
                <p:custDataLst>
                  <p:tags r:id="rId59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2" name="图形"/>
              <p:cNvSpPr/>
              <p:nvPr>
                <p:custDataLst>
                  <p:tags r:id="rId60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3" name="图形"/>
              <p:cNvSpPr/>
              <p:nvPr>
                <p:custDataLst>
                  <p:tags r:id="rId61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4" name="图形"/>
              <p:cNvSpPr/>
              <p:nvPr>
                <p:custDataLst>
                  <p:tags r:id="rId62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5" name="图形"/>
              <p:cNvSpPr/>
              <p:nvPr>
                <p:custDataLst>
                  <p:tags r:id="rId63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6" name="图形"/>
              <p:cNvSpPr/>
              <p:nvPr>
                <p:custDataLst>
                  <p:tags r:id="rId64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7" name="图形"/>
              <p:cNvSpPr/>
              <p:nvPr>
                <p:custDataLst>
                  <p:tags r:id="rId65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8" name="图形"/>
              <p:cNvSpPr/>
              <p:nvPr>
                <p:custDataLst>
                  <p:tags r:id="rId66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0" name="图形"/>
              <p:cNvSpPr/>
              <p:nvPr>
                <p:custDataLst>
                  <p:tags r:id="rId49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1" name="图形"/>
              <p:cNvSpPr/>
              <p:nvPr>
                <p:custDataLst>
                  <p:tags r:id="rId50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2" name="图形"/>
              <p:cNvSpPr/>
              <p:nvPr>
                <p:custDataLst>
                  <p:tags r:id="rId51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3" name="图形"/>
              <p:cNvSpPr/>
              <p:nvPr>
                <p:custDataLst>
                  <p:tags r:id="rId52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/>
              <p:cNvSpPr/>
              <p:nvPr>
                <p:custDataLst>
                  <p:tags r:id="rId53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/>
              <p:cNvSpPr/>
              <p:nvPr>
                <p:custDataLst>
                  <p:tags r:id="rId54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6" name="图形"/>
              <p:cNvSpPr/>
              <p:nvPr>
                <p:custDataLst>
                  <p:tags r:id="rId55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7" name="图形"/>
              <p:cNvSpPr/>
              <p:nvPr>
                <p:custDataLst>
                  <p:tags r:id="rId56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8" name="图形"/>
              <p:cNvSpPr/>
              <p:nvPr>
                <p:custDataLst>
                  <p:tags r:id="rId57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60" name="图形"/>
              <p:cNvSpPr/>
              <p:nvPr>
                <p:custDataLst>
                  <p:tags r:id="rId40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1" name="图形"/>
              <p:cNvSpPr/>
              <p:nvPr>
                <p:custDataLst>
                  <p:tags r:id="rId41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2" name="图形"/>
              <p:cNvSpPr/>
              <p:nvPr>
                <p:custDataLst>
                  <p:tags r:id="rId42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3" name="图形"/>
              <p:cNvSpPr/>
              <p:nvPr>
                <p:custDataLst>
                  <p:tags r:id="rId43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4" name="图形"/>
              <p:cNvSpPr/>
              <p:nvPr>
                <p:custDataLst>
                  <p:tags r:id="rId44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5" name="图形"/>
              <p:cNvSpPr/>
              <p:nvPr>
                <p:custDataLst>
                  <p:tags r:id="rId45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6" name="图形"/>
              <p:cNvSpPr/>
              <p:nvPr>
                <p:custDataLst>
                  <p:tags r:id="rId46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7" name="图形"/>
              <p:cNvSpPr/>
              <p:nvPr>
                <p:custDataLst>
                  <p:tags r:id="rId47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8" name="图形"/>
              <p:cNvSpPr/>
              <p:nvPr>
                <p:custDataLst>
                  <p:tags r:id="rId48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0" name="图形"/>
          <p:cNvGrpSpPr/>
          <p:nvPr/>
        </p:nvGrpSpPr>
        <p:grpSpPr>
          <a:xfrm>
            <a:off x="11087057" y="42182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71" name="组合 70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02" name="图形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3" name="图形"/>
              <p:cNvSpPr/>
              <p:nvPr>
                <p:custDataLst>
                  <p:tags r:id="rId3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4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5" name="图形"/>
              <p:cNvSpPr/>
              <p:nvPr>
                <p:custDataLst>
                  <p:tags r:id="rId3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6" name="图形"/>
              <p:cNvSpPr/>
              <p:nvPr>
                <p:custDataLst>
                  <p:tags r:id="rId3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7" name="图形"/>
              <p:cNvSpPr/>
              <p:nvPr>
                <p:custDataLst>
                  <p:tags r:id="rId3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8" name="图形"/>
              <p:cNvSpPr/>
              <p:nvPr>
                <p:custDataLst>
                  <p:tags r:id="rId3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9" name="图形"/>
              <p:cNvSpPr/>
              <p:nvPr>
                <p:custDataLst>
                  <p:tags r:id="rId3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10" name="图形"/>
              <p:cNvSpPr/>
              <p:nvPr>
                <p:custDataLst>
                  <p:tags r:id="rId3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93" name="图形"/>
              <p:cNvSpPr/>
              <p:nvPr>
                <p:custDataLst>
                  <p:tags r:id="rId2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4" name="图形"/>
              <p:cNvSpPr/>
              <p:nvPr>
                <p:custDataLst>
                  <p:tags r:id="rId2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5" name="图形"/>
              <p:cNvSpPr/>
              <p:nvPr>
                <p:custDataLst>
                  <p:tags r:id="rId2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6" name="图形"/>
              <p:cNvSpPr/>
              <p:nvPr>
                <p:custDataLst>
                  <p:tags r:id="rId2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7" name="图形"/>
              <p:cNvSpPr/>
              <p:nvPr>
                <p:custDataLst>
                  <p:tags r:id="rId2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8" name="图形"/>
              <p:cNvSpPr/>
              <p:nvPr>
                <p:custDataLst>
                  <p:tags r:id="rId2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9" name="图形"/>
              <p:cNvSpPr/>
              <p:nvPr>
                <p:custDataLst>
                  <p:tags r:id="rId2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0" name="图形"/>
              <p:cNvSpPr/>
              <p:nvPr>
                <p:custDataLst>
                  <p:tags r:id="rId2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1" name="图形"/>
              <p:cNvSpPr/>
              <p:nvPr>
                <p:custDataLst>
                  <p:tags r:id="rId3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84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/>
              <p:cNvSpPr/>
              <p:nvPr>
                <p:custDataLst>
                  <p:tags r:id="rId1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/>
              <p:cNvSpPr/>
              <p:nvPr>
                <p:custDataLst>
                  <p:tags r:id="rId1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8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9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0" name="图形"/>
              <p:cNvSpPr/>
              <p:nvPr>
                <p:custDataLst>
                  <p:tags r:id="rId1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1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2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" name="图形"/>
              <p:cNvSpPr/>
              <p:nvPr>
                <p:custDataLst>
                  <p:tags r:id="rId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8" name="图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9" name="图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0" name="图形"/>
              <p:cNvSpPr/>
              <p:nvPr>
                <p:custDataLst>
                  <p:tags r:id="rId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1" name="图形"/>
              <p:cNvSpPr/>
              <p:nvPr>
                <p:custDataLst>
                  <p:tags r:id="rId1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221740" y="2274570"/>
            <a:ext cx="1536700" cy="1009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9600" b="1">
                <a:ln>
                  <a:noFill/>
                </a:ln>
                <a:solidFill>
                  <a:schemeClr val="tx1"/>
                </a:solidFill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02</a:t>
            </a:r>
          </a:p>
        </p:txBody>
      </p:sp>
      <p:sp>
        <p:nvSpPr>
          <p:cNvPr id="12" name="图形"/>
          <p:cNvSpPr txBox="1"/>
          <p:nvPr/>
        </p:nvSpPr>
        <p:spPr>
          <a:xfrm>
            <a:off x="1068878" y="1069975"/>
            <a:ext cx="6628765" cy="3351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3900" spc="-300" dirty="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ldLvl="0" animBg="1"/>
      <p:bldP spid="270" grpId="1" animBg="1"/>
      <p:bldP spid="254" grpId="0"/>
      <p:bldP spid="254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14"/>
          <a:srcRect l="9723"/>
          <a:stretch>
            <a:fillRect/>
          </a:stretch>
        </p:blipFill>
        <p:spPr>
          <a:xfrm flipH="1">
            <a:off x="0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15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-699982" y="49580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grpSp>
        <p:nvGrpSpPr>
          <p:cNvPr id="5" name="图形"/>
          <p:cNvGrpSpPr/>
          <p:nvPr>
            <p:custDataLst>
              <p:tags r:id="rId4"/>
            </p:custDataLst>
          </p:nvPr>
        </p:nvGrpSpPr>
        <p:grpSpPr>
          <a:xfrm>
            <a:off x="0" y="-1056215"/>
            <a:ext cx="12626546" cy="6858000"/>
            <a:chOff x="2283" y="2967"/>
            <a:chExt cx="14880" cy="6347"/>
          </a:xfrm>
        </p:grpSpPr>
        <p:sp>
          <p:nvSpPr>
            <p:cNvPr id="7" name="图形"/>
            <p:cNvSpPr txBox="1"/>
            <p:nvPr>
              <p:custDataLst>
                <p:tags r:id="rId5"/>
              </p:custDataLst>
            </p:nvPr>
          </p:nvSpPr>
          <p:spPr>
            <a:xfrm>
              <a:off x="2756" y="2967"/>
              <a:ext cx="9022" cy="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思源宋体 SemiBold" panose="02020600000000000000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" name="图形"/>
            <p:cNvSpPr/>
            <p:nvPr>
              <p:custDataLst>
                <p:tags r:id="rId6"/>
              </p:custDataLst>
            </p:nvPr>
          </p:nvSpPr>
          <p:spPr>
            <a:xfrm>
              <a:off x="2283" y="5076"/>
              <a:ext cx="4499" cy="4238"/>
            </a:xfrm>
            <a:prstGeom prst="roundRect">
              <a:avLst>
                <a:gd name="adj" fmla="val 4329"/>
              </a:avLst>
            </a:prstGeom>
            <a:gradFill>
              <a:gsLst>
                <a:gs pos="0">
                  <a:srgbClr val="E0EFFD"/>
                </a:gs>
                <a:gs pos="100000">
                  <a:srgbClr val="FFFFFF">
                    <a:alpha val="52000"/>
                  </a:srgbClr>
                </a:gs>
              </a:gsLst>
              <a:lin ang="16200000" scaled="0"/>
            </a:gradFill>
            <a:ln w="1047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图形"/>
            <p:cNvSpPr/>
            <p:nvPr>
              <p:custDataLst>
                <p:tags r:id="rId7"/>
              </p:custDataLst>
            </p:nvPr>
          </p:nvSpPr>
          <p:spPr>
            <a:xfrm>
              <a:off x="12664" y="5076"/>
              <a:ext cx="4499" cy="4238"/>
            </a:xfrm>
            <a:prstGeom prst="roundRect">
              <a:avLst>
                <a:gd name="adj" fmla="val 4329"/>
              </a:avLst>
            </a:prstGeom>
            <a:gradFill>
              <a:gsLst>
                <a:gs pos="0">
                  <a:srgbClr val="E0EFFD"/>
                </a:gs>
                <a:gs pos="100000">
                  <a:srgbClr val="FFFFFF">
                    <a:alpha val="52000"/>
                  </a:srgbClr>
                </a:gs>
              </a:gsLst>
              <a:lin ang="16200000" scaled="0"/>
            </a:gradFill>
            <a:ln w="1047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图形"/>
            <p:cNvSpPr/>
            <p:nvPr>
              <p:custDataLst>
                <p:tags r:id="rId8"/>
              </p:custDataLst>
            </p:nvPr>
          </p:nvSpPr>
          <p:spPr>
            <a:xfrm>
              <a:off x="2283" y="5076"/>
              <a:ext cx="4499" cy="1188"/>
            </a:xfrm>
            <a:custGeom>
              <a:avLst/>
              <a:gdLst>
                <a:gd name="connsiteX0" fmla="*/ 123675 w 2856902"/>
                <a:gd name="connsiteY0" fmla="*/ 0 h 984250"/>
                <a:gd name="connsiteX1" fmla="*/ 2733227 w 2856902"/>
                <a:gd name="connsiteY1" fmla="*/ 0 h 984250"/>
                <a:gd name="connsiteX2" fmla="*/ 2856902 w 2856902"/>
                <a:gd name="connsiteY2" fmla="*/ 123675 h 984250"/>
                <a:gd name="connsiteX3" fmla="*/ 2856902 w 2856902"/>
                <a:gd name="connsiteY3" fmla="*/ 896379 h 984250"/>
                <a:gd name="connsiteX4" fmla="*/ 2651978 w 2856902"/>
                <a:gd name="connsiteY4" fmla="*/ 921729 h 984250"/>
                <a:gd name="connsiteX5" fmla="*/ 1428451 w 2856902"/>
                <a:gd name="connsiteY5" fmla="*/ 984250 h 984250"/>
                <a:gd name="connsiteX6" fmla="*/ 204924 w 2856902"/>
                <a:gd name="connsiteY6" fmla="*/ 921729 h 984250"/>
                <a:gd name="connsiteX7" fmla="*/ 0 w 2856902"/>
                <a:gd name="connsiteY7" fmla="*/ 896379 h 984250"/>
                <a:gd name="connsiteX8" fmla="*/ 0 w 2856902"/>
                <a:gd name="connsiteY8" fmla="*/ 123675 h 984250"/>
                <a:gd name="connsiteX9" fmla="*/ 123675 w 2856902"/>
                <a:gd name="connsiteY9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6902" h="984250">
                  <a:moveTo>
                    <a:pt x="123675" y="0"/>
                  </a:moveTo>
                  <a:lnTo>
                    <a:pt x="2733227" y="0"/>
                  </a:lnTo>
                  <a:cubicBezTo>
                    <a:pt x="2801531" y="0"/>
                    <a:pt x="2856902" y="55371"/>
                    <a:pt x="2856902" y="123675"/>
                  </a:cubicBezTo>
                  <a:lnTo>
                    <a:pt x="2856902" y="896379"/>
                  </a:lnTo>
                  <a:lnTo>
                    <a:pt x="2651978" y="921729"/>
                  </a:lnTo>
                  <a:cubicBezTo>
                    <a:pt x="2265466" y="962361"/>
                    <a:pt x="1854522" y="984250"/>
                    <a:pt x="1428451" y="984250"/>
                  </a:cubicBezTo>
                  <a:cubicBezTo>
                    <a:pt x="1002381" y="984250"/>
                    <a:pt x="591436" y="962361"/>
                    <a:pt x="204924" y="921729"/>
                  </a:cubicBezTo>
                  <a:lnTo>
                    <a:pt x="0" y="896379"/>
                  </a:lnTo>
                  <a:lnTo>
                    <a:pt x="0" y="123675"/>
                  </a:lnTo>
                  <a:cubicBezTo>
                    <a:pt x="0" y="55371"/>
                    <a:pt x="55371" y="0"/>
                    <a:pt x="1236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38100">
              <a:noFill/>
            </a:ln>
            <a:effectLst/>
          </p:spPr>
          <p:txBody>
            <a:bodyPr/>
            <a:lstStyle/>
            <a:p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图形"/>
            <p:cNvSpPr/>
            <p:nvPr>
              <p:custDataLst>
                <p:tags r:id="rId9"/>
              </p:custDataLst>
            </p:nvPr>
          </p:nvSpPr>
          <p:spPr>
            <a:xfrm>
              <a:off x="12664" y="5076"/>
              <a:ext cx="4499" cy="1188"/>
            </a:xfrm>
            <a:custGeom>
              <a:avLst/>
              <a:gdLst>
                <a:gd name="connsiteX0" fmla="*/ 123675 w 2856902"/>
                <a:gd name="connsiteY0" fmla="*/ 0 h 984250"/>
                <a:gd name="connsiteX1" fmla="*/ 2733227 w 2856902"/>
                <a:gd name="connsiteY1" fmla="*/ 0 h 984250"/>
                <a:gd name="connsiteX2" fmla="*/ 2856902 w 2856902"/>
                <a:gd name="connsiteY2" fmla="*/ 123675 h 984250"/>
                <a:gd name="connsiteX3" fmla="*/ 2856902 w 2856902"/>
                <a:gd name="connsiteY3" fmla="*/ 896379 h 984250"/>
                <a:gd name="connsiteX4" fmla="*/ 2651978 w 2856902"/>
                <a:gd name="connsiteY4" fmla="*/ 921729 h 984250"/>
                <a:gd name="connsiteX5" fmla="*/ 1428451 w 2856902"/>
                <a:gd name="connsiteY5" fmla="*/ 984250 h 984250"/>
                <a:gd name="connsiteX6" fmla="*/ 204924 w 2856902"/>
                <a:gd name="connsiteY6" fmla="*/ 921729 h 984250"/>
                <a:gd name="connsiteX7" fmla="*/ 0 w 2856902"/>
                <a:gd name="connsiteY7" fmla="*/ 896379 h 984250"/>
                <a:gd name="connsiteX8" fmla="*/ 0 w 2856902"/>
                <a:gd name="connsiteY8" fmla="*/ 123675 h 984250"/>
                <a:gd name="connsiteX9" fmla="*/ 123675 w 2856902"/>
                <a:gd name="connsiteY9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6902" h="984250">
                  <a:moveTo>
                    <a:pt x="123675" y="0"/>
                  </a:moveTo>
                  <a:lnTo>
                    <a:pt x="2733227" y="0"/>
                  </a:lnTo>
                  <a:cubicBezTo>
                    <a:pt x="2801531" y="0"/>
                    <a:pt x="2856902" y="55371"/>
                    <a:pt x="2856902" y="123675"/>
                  </a:cubicBezTo>
                  <a:lnTo>
                    <a:pt x="2856902" y="896379"/>
                  </a:lnTo>
                  <a:lnTo>
                    <a:pt x="2651978" y="921729"/>
                  </a:lnTo>
                  <a:cubicBezTo>
                    <a:pt x="2265466" y="962361"/>
                    <a:pt x="1854522" y="984250"/>
                    <a:pt x="1428451" y="984250"/>
                  </a:cubicBezTo>
                  <a:cubicBezTo>
                    <a:pt x="1002381" y="984250"/>
                    <a:pt x="591436" y="962361"/>
                    <a:pt x="204924" y="921729"/>
                  </a:cubicBezTo>
                  <a:lnTo>
                    <a:pt x="0" y="896379"/>
                  </a:lnTo>
                  <a:lnTo>
                    <a:pt x="0" y="123675"/>
                  </a:lnTo>
                  <a:cubicBezTo>
                    <a:pt x="0" y="55371"/>
                    <a:pt x="55371" y="0"/>
                    <a:pt x="1236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38100">
              <a:noFill/>
            </a:ln>
            <a:effectLst/>
          </p:spPr>
          <p:txBody>
            <a:bodyPr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/>
            <p:cNvSpPr txBox="1"/>
            <p:nvPr>
              <p:custDataLst>
                <p:tags r:id="rId10"/>
              </p:custDataLst>
            </p:nvPr>
          </p:nvSpPr>
          <p:spPr>
            <a:xfrm>
              <a:off x="2540" y="6336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lnSpc>
                  <a:spcPct val="150000"/>
                </a:lnSpc>
                <a:buClrTx/>
                <a:buSzTx/>
                <a:buNone/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3" name="图形"/>
            <p:cNvSpPr txBox="1"/>
            <p:nvPr>
              <p:custDataLst>
                <p:tags r:id="rId11"/>
              </p:custDataLst>
            </p:nvPr>
          </p:nvSpPr>
          <p:spPr>
            <a:xfrm>
              <a:off x="7756" y="6444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lnSpc>
                  <a:spcPct val="150000"/>
                </a:lnSpc>
                <a:buClrTx/>
                <a:buSzTx/>
                <a:buFontTx/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4" name="图形"/>
            <p:cNvSpPr txBox="1"/>
            <p:nvPr>
              <p:custDataLst>
                <p:tags r:id="rId12"/>
              </p:custDataLst>
            </p:nvPr>
          </p:nvSpPr>
          <p:spPr>
            <a:xfrm>
              <a:off x="12897" y="6384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9351508-29BA-C5CA-BA5E-2F04AA11EC94}"/>
              </a:ext>
            </a:extLst>
          </p:cNvPr>
          <p:cNvSpPr txBox="1"/>
          <p:nvPr/>
        </p:nvSpPr>
        <p:spPr>
          <a:xfrm>
            <a:off x="71472" y="1791968"/>
            <a:ext cx="371459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困难</a:t>
            </a:r>
            <a:r>
              <a:rPr lang="en-US" altLang="zh-CN" sz="2400" dirty="0"/>
              <a:t>1: </a:t>
            </a:r>
            <a:r>
              <a:rPr lang="zh-CN" altLang="en-US" sz="2400" dirty="0"/>
              <a:t>双角色视角的冲突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>
                <a:latin typeface="+mn-ea"/>
              </a:rPr>
              <a:t>困难：</a:t>
            </a:r>
            <a:r>
              <a:rPr lang="zh-CN" altLang="en-US" sz="2400" dirty="0">
                <a:latin typeface="+mn-ea"/>
              </a:rPr>
              <a:t> 同一页面既有“发布”又有“接单”，权限混乱，用户分不清身份。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解决</a:t>
            </a:r>
            <a:r>
              <a:rPr lang="en-US" altLang="zh-CN" sz="2400" b="1" dirty="0">
                <a:latin typeface="+mn-ea"/>
              </a:rPr>
              <a:t>:</a:t>
            </a:r>
            <a:r>
              <a:rPr lang="zh-CN" altLang="en-US" sz="2400" dirty="0"/>
              <a:t>引入情境化</a:t>
            </a:r>
            <a:r>
              <a:rPr lang="en-US" altLang="zh-CN" sz="2400" dirty="0"/>
              <a:t>UI,</a:t>
            </a:r>
            <a:r>
              <a:rPr lang="zh-CN" altLang="en-US" sz="2400" dirty="0"/>
              <a:t>根据发布者的身份动态隐藏</a:t>
            </a:r>
            <a:r>
              <a:rPr lang="en-US" altLang="zh-CN" sz="2400" dirty="0"/>
              <a:t>/</a:t>
            </a:r>
            <a:r>
              <a:rPr lang="zh-CN" altLang="en-US" sz="2400" dirty="0"/>
              <a:t>显示按钮。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4A24A94C-CC3E-4409-5CFD-06CB2E2C7873}"/>
              </a:ext>
            </a:extLst>
          </p:cNvPr>
          <p:cNvSpPr/>
          <p:nvPr/>
        </p:nvSpPr>
        <p:spPr>
          <a:xfrm>
            <a:off x="202905" y="236542"/>
            <a:ext cx="3148412" cy="7041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8A2839-E05B-BE5C-D30F-30E09D18653B}"/>
              </a:ext>
            </a:extLst>
          </p:cNvPr>
          <p:cNvSpPr txBox="1"/>
          <p:nvPr/>
        </p:nvSpPr>
        <p:spPr>
          <a:xfrm>
            <a:off x="382960" y="254808"/>
            <a:ext cx="3447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困难和挑战</a:t>
            </a:r>
          </a:p>
          <a:p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B9DB2C-5BC7-2A8D-ACE1-001AAE09579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35" y="1014297"/>
            <a:ext cx="8756492" cy="49309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A4A7-1BB4-70AF-9E81-33B7F98D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A4F47F69-8BCF-AD7B-172A-D340D071037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723"/>
          <a:stretch>
            <a:fillRect/>
          </a:stretch>
        </p:blipFill>
        <p:spPr>
          <a:xfrm flipH="1">
            <a:off x="45676" y="-26236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B180D9B4-0BDE-C123-3469-37D06CA82AC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B7D0618D-94A6-A0AC-D718-AF4CDFA24EC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B6AA3C09-5548-AF6A-9A65-0683601218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653563" y="5229013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grpSp>
        <p:nvGrpSpPr>
          <p:cNvPr id="5" name="图形">
            <a:extLst>
              <a:ext uri="{FF2B5EF4-FFF2-40B4-BE49-F238E27FC236}">
                <a16:creationId xmlns:a16="http://schemas.microsoft.com/office/drawing/2014/main" id="{DEE2D693-9CE8-61AC-6F27-0208C5ADC6C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-941240"/>
            <a:ext cx="12427983" cy="6858000"/>
            <a:chOff x="2283" y="2967"/>
            <a:chExt cx="14646" cy="6347"/>
          </a:xfrm>
        </p:grpSpPr>
        <p:sp>
          <p:nvSpPr>
            <p:cNvPr id="7" name="图形">
              <a:extLst>
                <a:ext uri="{FF2B5EF4-FFF2-40B4-BE49-F238E27FC236}">
                  <a16:creationId xmlns:a16="http://schemas.microsoft.com/office/drawing/2014/main" id="{90B0832E-39C2-9710-DF06-8B7116299D0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756" y="2967"/>
              <a:ext cx="9022" cy="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思源宋体 SemiBold" panose="02020600000000000000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" name="图形">
              <a:extLst>
                <a:ext uri="{FF2B5EF4-FFF2-40B4-BE49-F238E27FC236}">
                  <a16:creationId xmlns:a16="http://schemas.microsoft.com/office/drawing/2014/main" id="{F376F2AD-1541-F454-0023-CAAA1A33348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283" y="5076"/>
              <a:ext cx="4499" cy="4238"/>
            </a:xfrm>
            <a:prstGeom prst="roundRect">
              <a:avLst>
                <a:gd name="adj" fmla="val 4329"/>
              </a:avLst>
            </a:prstGeom>
            <a:gradFill>
              <a:gsLst>
                <a:gs pos="0">
                  <a:srgbClr val="E0EFFD"/>
                </a:gs>
                <a:gs pos="100000">
                  <a:srgbClr val="FFFFFF">
                    <a:alpha val="52000"/>
                  </a:srgbClr>
                </a:gs>
              </a:gsLst>
              <a:lin ang="16200000" scaled="0"/>
            </a:gradFill>
            <a:ln w="1047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图形">
              <a:extLst>
                <a:ext uri="{FF2B5EF4-FFF2-40B4-BE49-F238E27FC236}">
                  <a16:creationId xmlns:a16="http://schemas.microsoft.com/office/drawing/2014/main" id="{931FFA0A-BF90-A224-8307-3E45572C13F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283" y="5076"/>
              <a:ext cx="4499" cy="1188"/>
            </a:xfrm>
            <a:custGeom>
              <a:avLst/>
              <a:gdLst>
                <a:gd name="connsiteX0" fmla="*/ 123675 w 2856902"/>
                <a:gd name="connsiteY0" fmla="*/ 0 h 984250"/>
                <a:gd name="connsiteX1" fmla="*/ 2733227 w 2856902"/>
                <a:gd name="connsiteY1" fmla="*/ 0 h 984250"/>
                <a:gd name="connsiteX2" fmla="*/ 2856902 w 2856902"/>
                <a:gd name="connsiteY2" fmla="*/ 123675 h 984250"/>
                <a:gd name="connsiteX3" fmla="*/ 2856902 w 2856902"/>
                <a:gd name="connsiteY3" fmla="*/ 896379 h 984250"/>
                <a:gd name="connsiteX4" fmla="*/ 2651978 w 2856902"/>
                <a:gd name="connsiteY4" fmla="*/ 921729 h 984250"/>
                <a:gd name="connsiteX5" fmla="*/ 1428451 w 2856902"/>
                <a:gd name="connsiteY5" fmla="*/ 984250 h 984250"/>
                <a:gd name="connsiteX6" fmla="*/ 204924 w 2856902"/>
                <a:gd name="connsiteY6" fmla="*/ 921729 h 984250"/>
                <a:gd name="connsiteX7" fmla="*/ 0 w 2856902"/>
                <a:gd name="connsiteY7" fmla="*/ 896379 h 984250"/>
                <a:gd name="connsiteX8" fmla="*/ 0 w 2856902"/>
                <a:gd name="connsiteY8" fmla="*/ 123675 h 984250"/>
                <a:gd name="connsiteX9" fmla="*/ 123675 w 2856902"/>
                <a:gd name="connsiteY9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6902" h="984250">
                  <a:moveTo>
                    <a:pt x="123675" y="0"/>
                  </a:moveTo>
                  <a:lnTo>
                    <a:pt x="2733227" y="0"/>
                  </a:lnTo>
                  <a:cubicBezTo>
                    <a:pt x="2801531" y="0"/>
                    <a:pt x="2856902" y="55371"/>
                    <a:pt x="2856902" y="123675"/>
                  </a:cubicBezTo>
                  <a:lnTo>
                    <a:pt x="2856902" y="896379"/>
                  </a:lnTo>
                  <a:lnTo>
                    <a:pt x="2651978" y="921729"/>
                  </a:lnTo>
                  <a:cubicBezTo>
                    <a:pt x="2265466" y="962361"/>
                    <a:pt x="1854522" y="984250"/>
                    <a:pt x="1428451" y="984250"/>
                  </a:cubicBezTo>
                  <a:cubicBezTo>
                    <a:pt x="1002381" y="984250"/>
                    <a:pt x="591436" y="962361"/>
                    <a:pt x="204924" y="921729"/>
                  </a:cubicBezTo>
                  <a:lnTo>
                    <a:pt x="0" y="896379"/>
                  </a:lnTo>
                  <a:lnTo>
                    <a:pt x="0" y="123675"/>
                  </a:lnTo>
                  <a:cubicBezTo>
                    <a:pt x="0" y="55371"/>
                    <a:pt x="55371" y="0"/>
                    <a:pt x="12367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38100">
              <a:noFill/>
            </a:ln>
            <a:effectLst/>
          </p:spPr>
          <p:txBody>
            <a:bodyPr/>
            <a:lstStyle/>
            <a:p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图形">
              <a:extLst>
                <a:ext uri="{FF2B5EF4-FFF2-40B4-BE49-F238E27FC236}">
                  <a16:creationId xmlns:a16="http://schemas.microsoft.com/office/drawing/2014/main" id="{762658E5-830D-CE69-B423-FE4A825D8C8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" y="6336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lnSpc>
                  <a:spcPct val="150000"/>
                </a:lnSpc>
                <a:buClrTx/>
                <a:buSzTx/>
                <a:buNone/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3" name="图形">
              <a:extLst>
                <a:ext uri="{FF2B5EF4-FFF2-40B4-BE49-F238E27FC236}">
                  <a16:creationId xmlns:a16="http://schemas.microsoft.com/office/drawing/2014/main" id="{C24E0395-0C16-7EEE-A11C-6164241B7AC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7756" y="6444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lnSpc>
                  <a:spcPct val="150000"/>
                </a:lnSpc>
                <a:buClrTx/>
                <a:buSzTx/>
                <a:buFontTx/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4" name="图形">
              <a:extLst>
                <a:ext uri="{FF2B5EF4-FFF2-40B4-BE49-F238E27FC236}">
                  <a16:creationId xmlns:a16="http://schemas.microsoft.com/office/drawing/2014/main" id="{AA4C08F5-BDB4-8BAE-7881-DCA6339AC49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2897" y="6384"/>
              <a:ext cx="4032" cy="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endParaRPr lang="en-US" altLang="zh-CN" sz="1800" dirty="0">
                <a:solidFill>
                  <a:srgbClr val="333333"/>
                </a:solidFill>
                <a:latin typeface="Times New Roman" panose="02020603050405020304" charset="0"/>
                <a:ea typeface="MiSans" pitchFamily="34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9E325F8-EF30-913A-8C73-C1249CF35C7E}"/>
              </a:ext>
            </a:extLst>
          </p:cNvPr>
          <p:cNvSpPr txBox="1"/>
          <p:nvPr/>
        </p:nvSpPr>
        <p:spPr>
          <a:xfrm>
            <a:off x="203472" y="1524451"/>
            <a:ext cx="3421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困难二</a:t>
            </a:r>
            <a:r>
              <a:rPr lang="en-US" altLang="zh-CN" sz="2400" dirty="0"/>
              <a:t>: </a:t>
            </a:r>
            <a:r>
              <a:rPr lang="zh-CN" altLang="en-US" sz="2400" dirty="0"/>
              <a:t>交易中的角色状态混淆与安全博弈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dirty="0"/>
              <a:t>困难</a:t>
            </a:r>
            <a:r>
              <a:rPr lang="en-US" altLang="zh-CN" dirty="0"/>
              <a:t>: </a:t>
            </a:r>
            <a:r>
              <a:rPr lang="zh-CN" altLang="en-US" dirty="0"/>
              <a:t>同一用户既是雇主又是帮手，单一的状态描述（如</a:t>
            </a:r>
            <a:r>
              <a:rPr lang="en-US" altLang="zh-CN" dirty="0"/>
              <a:t>”</a:t>
            </a:r>
            <a:r>
              <a:rPr lang="zh-CN" altLang="en-US" dirty="0"/>
              <a:t>进行中</a:t>
            </a:r>
            <a:r>
              <a:rPr lang="en-US" altLang="zh-CN" dirty="0"/>
              <a:t>”</a:t>
            </a:r>
            <a:r>
              <a:rPr lang="zh-CN" altLang="en-US" dirty="0"/>
              <a:t>）会导致操作权限不清，极易引发误触或交易纠纷。</a:t>
            </a: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452C3E9-053C-99ED-15C5-87407BFB56B1}"/>
              </a:ext>
            </a:extLst>
          </p:cNvPr>
          <p:cNvSpPr/>
          <p:nvPr/>
        </p:nvSpPr>
        <p:spPr>
          <a:xfrm>
            <a:off x="186055" y="267357"/>
            <a:ext cx="2995393" cy="75626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23ABE8-C7D3-2B8B-B081-065AABD88448}"/>
              </a:ext>
            </a:extLst>
          </p:cNvPr>
          <p:cNvSpPr txBox="1"/>
          <p:nvPr/>
        </p:nvSpPr>
        <p:spPr>
          <a:xfrm>
            <a:off x="327223" y="337432"/>
            <a:ext cx="3447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困难和挑战</a:t>
            </a:r>
          </a:p>
          <a:p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4CC5D9-CA77-EAA4-AD1D-AB678798D5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1789" y="-66181"/>
            <a:ext cx="2073802" cy="38415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6CFF46-4E67-60C3-16E8-4363F0B7FF70}"/>
              </a:ext>
            </a:extLst>
          </p:cNvPr>
          <p:cNvSpPr txBox="1"/>
          <p:nvPr/>
        </p:nvSpPr>
        <p:spPr>
          <a:xfrm>
            <a:off x="4393705" y="3844024"/>
            <a:ext cx="185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雇主端界面</a:t>
            </a:r>
            <a:r>
              <a:rPr lang="en-US" altLang="zh-CN" dirty="0"/>
              <a:t>(</a:t>
            </a:r>
            <a:r>
              <a:rPr lang="zh-CN" altLang="en-US" dirty="0"/>
              <a:t>蓝色</a:t>
            </a:r>
            <a:r>
              <a:rPr lang="en-US" altLang="zh-CN" dirty="0"/>
              <a:t>---</a:t>
            </a:r>
            <a:r>
              <a:rPr lang="zh-CN" altLang="en-US" dirty="0"/>
              <a:t>强交换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ED4C-4430-DD74-6AA1-B5AE56F828EA}"/>
              </a:ext>
            </a:extLst>
          </p:cNvPr>
          <p:cNvSpPr txBox="1"/>
          <p:nvPr/>
        </p:nvSpPr>
        <p:spPr>
          <a:xfrm>
            <a:off x="6291778" y="3856656"/>
            <a:ext cx="185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帮助者界面</a:t>
            </a:r>
            <a:r>
              <a:rPr lang="en-US" altLang="zh-CN" dirty="0"/>
              <a:t>(</a:t>
            </a:r>
            <a:r>
              <a:rPr lang="zh-CN" altLang="en-US" dirty="0"/>
              <a:t>灰色</a:t>
            </a:r>
            <a:r>
              <a:rPr lang="en-US" altLang="zh-CN" dirty="0"/>
              <a:t>---</a:t>
            </a:r>
            <a:r>
              <a:rPr lang="zh-CN" altLang="en-US" dirty="0"/>
              <a:t>弱交换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7E3F05-F293-3556-AB2D-BB3048B297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4952" y="-26236"/>
            <a:ext cx="1998589" cy="385901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7449409-57D4-96DF-7343-E30A2017F4D6}"/>
              </a:ext>
            </a:extLst>
          </p:cNvPr>
          <p:cNvSpPr txBox="1"/>
          <p:nvPr/>
        </p:nvSpPr>
        <p:spPr>
          <a:xfrm>
            <a:off x="8328047" y="3864496"/>
            <a:ext cx="1852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关键操作二次验证，防止积分误扣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E814B68-18B8-1F3D-8D69-AD354DA451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9947" y="-59763"/>
            <a:ext cx="1937689" cy="3859011"/>
          </a:xfrm>
          <a:prstGeom prst="rect">
            <a:avLst/>
          </a:prstGeom>
        </p:spPr>
      </p:pic>
      <p:pic>
        <p:nvPicPr>
          <p:cNvPr id="29" name="图片 28" descr="手机屏幕的截图&#10;&#10;AI 生成的内容可能不正确。">
            <a:extLst>
              <a:ext uri="{FF2B5EF4-FFF2-40B4-BE49-F238E27FC236}">
                <a16:creationId xmlns:a16="http://schemas.microsoft.com/office/drawing/2014/main" id="{8D6C296E-2414-51CA-8E9C-42490BE6AF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41" y="21136"/>
            <a:ext cx="3086779" cy="375426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DF8D09B-2F0E-A732-AD65-ABF01C01C038}"/>
              </a:ext>
            </a:extLst>
          </p:cNvPr>
          <p:cNvSpPr txBox="1"/>
          <p:nvPr/>
        </p:nvSpPr>
        <p:spPr>
          <a:xfrm>
            <a:off x="10575144" y="3822675"/>
            <a:ext cx="185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</a:t>
            </a:r>
            <a:r>
              <a:rPr lang="zh-CN" altLang="en-US" dirty="0"/>
              <a:t>分钟冷却机制（防打扰）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044219-5001-E62F-5854-A548139F5E19}"/>
              </a:ext>
            </a:extLst>
          </p:cNvPr>
          <p:cNvSpPr txBox="1"/>
          <p:nvPr/>
        </p:nvSpPr>
        <p:spPr>
          <a:xfrm>
            <a:off x="186055" y="3920945"/>
            <a:ext cx="3218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解决方案 </a:t>
            </a:r>
            <a:r>
              <a:rPr lang="en-US" altLang="zh-CN" dirty="0"/>
              <a:t>—— </a:t>
            </a:r>
            <a:r>
              <a:rPr lang="zh-CN" altLang="en-US" dirty="0"/>
              <a:t>分三层展示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BB0E18-F1D6-C04C-50D7-876E6AB9D8FC}"/>
              </a:ext>
            </a:extLst>
          </p:cNvPr>
          <p:cNvSpPr txBox="1"/>
          <p:nvPr/>
        </p:nvSpPr>
        <p:spPr>
          <a:xfrm>
            <a:off x="185613" y="4290277"/>
            <a:ext cx="7324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视觉隔离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20AD45C-AD74-6BC9-9CFD-D8610DE206BD}"/>
              </a:ext>
            </a:extLst>
          </p:cNvPr>
          <p:cNvSpPr txBox="1"/>
          <p:nvPr/>
        </p:nvSpPr>
        <p:spPr>
          <a:xfrm>
            <a:off x="185171" y="4605879"/>
            <a:ext cx="7324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资金安全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体验优化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918855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E159-44C2-6711-CF82-56E1F2F5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>
            <a:extLst>
              <a:ext uri="{FF2B5EF4-FFF2-40B4-BE49-F238E27FC236}">
                <a16:creationId xmlns:a16="http://schemas.microsoft.com/office/drawing/2014/main" id="{59B99E04-34B8-E66F-4635-9DE75CCEAC2D}"/>
              </a:ext>
            </a:extLst>
          </p:cNvPr>
          <p:cNvGrpSpPr/>
          <p:nvPr/>
        </p:nvGrpSpPr>
        <p:grpSpPr>
          <a:xfrm flipH="1">
            <a:off x="-14605" y="1270"/>
            <a:ext cx="12192000" cy="6856730"/>
            <a:chOff x="0" y="0"/>
            <a:chExt cx="19200" cy="10798"/>
          </a:xfrm>
        </p:grpSpPr>
        <p:pic>
          <p:nvPicPr>
            <p:cNvPr id="7" name="图形" descr="简约sd几何渐变背景">
              <a:extLst>
                <a:ext uri="{FF2B5EF4-FFF2-40B4-BE49-F238E27FC236}">
                  <a16:creationId xmlns:a16="http://schemas.microsoft.com/office/drawing/2014/main" id="{F543E06F-2C6D-B7EF-851B-BD7E2C28C308}"/>
                </a:ext>
              </a:extLst>
            </p:cNvPr>
            <p:cNvPicPr>
              <a:picLocks noChangeAspect="1"/>
            </p:cNvPicPr>
            <p:nvPr>
              <p:custDataLst>
                <p:tags r:id="rId85"/>
              </p:custDataLst>
            </p:nvPr>
          </p:nvPicPr>
          <p:blipFill>
            <a:blip r:embed="rId88"/>
            <a:srcRect l="54531"/>
            <a:stretch>
              <a:fillRect/>
            </a:stretch>
          </p:blipFill>
          <p:spPr>
            <a:xfrm>
              <a:off x="9380" y="0"/>
              <a:ext cx="9820" cy="10799"/>
            </a:xfrm>
            <a:prstGeom prst="rect">
              <a:avLst/>
            </a:prstGeom>
          </p:spPr>
        </p:pic>
        <p:pic>
          <p:nvPicPr>
            <p:cNvPr id="6" name="图形" descr="简约sd几何渐变背景">
              <a:extLst>
                <a:ext uri="{FF2B5EF4-FFF2-40B4-BE49-F238E27FC236}">
                  <a16:creationId xmlns:a16="http://schemas.microsoft.com/office/drawing/2014/main" id="{A135580A-849E-2C93-AF08-E1A274484244}"/>
                </a:ext>
              </a:extLst>
            </p:cNvPr>
            <p:cNvPicPr>
              <a:picLocks noChangeAspect="1"/>
            </p:cNvPicPr>
            <p:nvPr>
              <p:custDataLst>
                <p:tags r:id="rId86"/>
              </p:custDataLst>
            </p:nvPr>
          </p:nvPicPr>
          <p:blipFill>
            <a:blip r:embed="rId88"/>
            <a:srcRect r="43652"/>
            <a:stretch>
              <a:fillRect/>
            </a:stretch>
          </p:blipFill>
          <p:spPr>
            <a:xfrm>
              <a:off x="0" y="0"/>
              <a:ext cx="12158" cy="10789"/>
            </a:xfrm>
            <a:prstGeom prst="rect">
              <a:avLst/>
            </a:prstGeom>
          </p:spPr>
        </p:pic>
      </p:grpSp>
      <p:grpSp>
        <p:nvGrpSpPr>
          <p:cNvPr id="260" name="图形">
            <a:extLst>
              <a:ext uri="{FF2B5EF4-FFF2-40B4-BE49-F238E27FC236}">
                <a16:creationId xmlns:a16="http://schemas.microsoft.com/office/drawing/2014/main" id="{ED187877-9E66-99D9-7A8D-E81222B11B14}"/>
              </a:ext>
            </a:extLst>
          </p:cNvPr>
          <p:cNvGrpSpPr/>
          <p:nvPr/>
        </p:nvGrpSpPr>
        <p:grpSpPr>
          <a:xfrm rot="10800000" flipH="1" flipV="1">
            <a:off x="6273165" y="5448300"/>
            <a:ext cx="608330" cy="251460"/>
            <a:chOff x="11250295" y="574675"/>
            <a:chExt cx="567690" cy="234315"/>
          </a:xfrm>
          <a:gradFill>
            <a:gsLst>
              <a:gs pos="0">
                <a:srgbClr val="2480D6"/>
              </a:gs>
              <a:gs pos="100000">
                <a:srgbClr val="57A0E3"/>
              </a:gs>
            </a:gsLst>
            <a:lin ang="2700000" scaled="0"/>
          </a:gradFill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83577C7D-113A-4012-04D3-FB03C0EC349A}"/>
                </a:ext>
              </a:extLst>
            </p:cNvPr>
            <p:cNvGrpSpPr/>
            <p:nvPr/>
          </p:nvGrpSpPr>
          <p:grpSpPr>
            <a:xfrm>
              <a:off x="11250295" y="574675"/>
              <a:ext cx="194426" cy="234315"/>
              <a:chOff x="11250295" y="574675"/>
              <a:chExt cx="194426" cy="234315"/>
            </a:xfrm>
            <a:grpFill/>
          </p:grpSpPr>
          <p:sp>
            <p:nvSpPr>
              <p:cNvPr id="262" name="图形">
                <a:extLst>
                  <a:ext uri="{FF2B5EF4-FFF2-40B4-BE49-F238E27FC236}">
                    <a16:creationId xmlns:a16="http://schemas.microsoft.com/office/drawing/2014/main" id="{8C7A6933-0A22-3CFE-F7FE-AF59E5F1D27F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11250295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3" name="图形">
                <a:extLst>
                  <a:ext uri="{FF2B5EF4-FFF2-40B4-BE49-F238E27FC236}">
                    <a16:creationId xmlns:a16="http://schemas.microsoft.com/office/drawing/2014/main" id="{BBFC5057-A22A-8422-CECE-9EEB83AC025A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11250295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C6560351-ACD1-2C8E-443E-7C1A70422A19}"/>
                </a:ext>
              </a:extLst>
            </p:cNvPr>
            <p:cNvGrpSpPr/>
            <p:nvPr/>
          </p:nvGrpSpPr>
          <p:grpSpPr>
            <a:xfrm>
              <a:off x="11444720" y="574675"/>
              <a:ext cx="194426" cy="234315"/>
              <a:chOff x="11444720" y="574675"/>
              <a:chExt cx="194426" cy="234315"/>
            </a:xfrm>
            <a:grpFill/>
          </p:grpSpPr>
          <p:sp>
            <p:nvSpPr>
              <p:cNvPr id="265" name="图形">
                <a:extLst>
                  <a:ext uri="{FF2B5EF4-FFF2-40B4-BE49-F238E27FC236}">
                    <a16:creationId xmlns:a16="http://schemas.microsoft.com/office/drawing/2014/main" id="{0F04C17B-2286-9328-962F-410BD72FE4D6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11444720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6" name="图形">
                <a:extLst>
                  <a:ext uri="{FF2B5EF4-FFF2-40B4-BE49-F238E27FC236}">
                    <a16:creationId xmlns:a16="http://schemas.microsoft.com/office/drawing/2014/main" id="{704C3F76-722E-EFB5-E481-7CD964477513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11444720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AF689FC0-A2A0-6476-2D9E-594486C4AFD1}"/>
                </a:ext>
              </a:extLst>
            </p:cNvPr>
            <p:cNvGrpSpPr/>
            <p:nvPr/>
          </p:nvGrpSpPr>
          <p:grpSpPr>
            <a:xfrm>
              <a:off x="11623559" y="574675"/>
              <a:ext cx="194426" cy="234315"/>
              <a:chOff x="11623559" y="574675"/>
              <a:chExt cx="194426" cy="234315"/>
            </a:xfrm>
            <a:grpFill/>
          </p:grpSpPr>
          <p:sp>
            <p:nvSpPr>
              <p:cNvPr id="268" name="图形">
                <a:extLst>
                  <a:ext uri="{FF2B5EF4-FFF2-40B4-BE49-F238E27FC236}">
                    <a16:creationId xmlns:a16="http://schemas.microsoft.com/office/drawing/2014/main" id="{CD277C12-F2E3-53D9-199B-821799FB5783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11623559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9" name="图形">
                <a:extLst>
                  <a:ext uri="{FF2B5EF4-FFF2-40B4-BE49-F238E27FC236}">
                    <a16:creationId xmlns:a16="http://schemas.microsoft.com/office/drawing/2014/main" id="{7BB58C20-57BE-DECB-EBAA-D06348182522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11623559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270" name="图形">
            <a:extLst>
              <a:ext uri="{FF2B5EF4-FFF2-40B4-BE49-F238E27FC236}">
                <a16:creationId xmlns:a16="http://schemas.microsoft.com/office/drawing/2014/main" id="{7B80F06A-8CD4-FE41-2D41-60D80AFB51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 flipV="1">
            <a:off x="1854200" y="5491480"/>
            <a:ext cx="4227195" cy="162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480D6"/>
              </a:gs>
              <a:gs pos="100000">
                <a:srgbClr val="E0EFFD">
                  <a:alpha val="0"/>
                </a:srgbClr>
              </a:gs>
            </a:gsLst>
            <a:lin ang="270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  <a:sym typeface="思源黑体旧字形 Light" panose="020B0300000000000000" charset="-128"/>
            </a:endParaRPr>
          </a:p>
        </p:txBody>
      </p:sp>
      <p:sp>
        <p:nvSpPr>
          <p:cNvPr id="254" name="图形">
            <a:extLst>
              <a:ext uri="{FF2B5EF4-FFF2-40B4-BE49-F238E27FC236}">
                <a16:creationId xmlns:a16="http://schemas.microsoft.com/office/drawing/2014/main" id="{280A89B1-E518-D910-9F88-8FF1631D90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98165" y="2621280"/>
            <a:ext cx="7793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/>
              <a:t>团队成员与分工</a:t>
            </a:r>
          </a:p>
          <a:p>
            <a:pPr lvl="0" algn="l">
              <a:buClrTx/>
              <a:buSzTx/>
              <a:buFontTx/>
            </a:pPr>
            <a:endParaRPr lang="en-US" altLang="zh-CN" sz="6600" dirty="0">
              <a:latin typeface="汉仪松阳体 W" panose="00020600040101010101" charset="-122"/>
              <a:ea typeface="汉仪松阳体 W" panose="00020600040101010101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9" name="图形">
            <a:extLst>
              <a:ext uri="{FF2B5EF4-FFF2-40B4-BE49-F238E27FC236}">
                <a16:creationId xmlns:a16="http://schemas.microsoft.com/office/drawing/2014/main" id="{E687408A-8B1C-C5AC-14D9-A170C3E53446}"/>
              </a:ext>
            </a:extLst>
          </p:cNvPr>
          <p:cNvGrpSpPr/>
          <p:nvPr/>
        </p:nvGrpSpPr>
        <p:grpSpPr>
          <a:xfrm>
            <a:off x="10774998" y="6120765"/>
            <a:ext cx="507365" cy="115570"/>
            <a:chOff x="9270" y="2823"/>
            <a:chExt cx="799" cy="182"/>
          </a:xfrm>
          <a:gradFill>
            <a:gsLst>
              <a:gs pos="72000">
                <a:srgbClr val="2480D6"/>
              </a:gs>
              <a:gs pos="0">
                <a:schemeClr val="accent1"/>
              </a:gs>
            </a:gsLst>
            <a:lin ang="2700000" scaled="0"/>
          </a:gradFill>
        </p:grpSpPr>
        <p:sp>
          <p:nvSpPr>
            <p:cNvPr id="10" name="图形">
              <a:extLst>
                <a:ext uri="{FF2B5EF4-FFF2-40B4-BE49-F238E27FC236}">
                  <a16:creationId xmlns:a16="http://schemas.microsoft.com/office/drawing/2014/main" id="{964F6525-27EA-9675-E7B1-F2B701694BC7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1" name="图形">
              <a:extLst>
                <a:ext uri="{FF2B5EF4-FFF2-40B4-BE49-F238E27FC236}">
                  <a16:creationId xmlns:a16="http://schemas.microsoft.com/office/drawing/2014/main" id="{EB27439B-2198-EA97-D62D-F764A3AA8FA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3" name="图形">
              <a:extLst>
                <a:ext uri="{FF2B5EF4-FFF2-40B4-BE49-F238E27FC236}">
                  <a16:creationId xmlns:a16="http://schemas.microsoft.com/office/drawing/2014/main" id="{72282E04-5364-0B6A-2CC6-FA4067349D12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grpSp>
        <p:nvGrpSpPr>
          <p:cNvPr id="3" name="图形">
            <a:extLst>
              <a:ext uri="{FF2B5EF4-FFF2-40B4-BE49-F238E27FC236}">
                <a16:creationId xmlns:a16="http://schemas.microsoft.com/office/drawing/2014/main" id="{4AEC3627-B894-EA8A-77CB-5DB1DE75320C}"/>
              </a:ext>
            </a:extLst>
          </p:cNvPr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D5C2947-9D55-4297-14A5-6250C5063763}"/>
                </a:ext>
              </a:extLst>
            </p:cNvPr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2" name="图形">
                <a:extLst>
                  <a:ext uri="{FF2B5EF4-FFF2-40B4-BE49-F238E27FC236}">
                    <a16:creationId xmlns:a16="http://schemas.microsoft.com/office/drawing/2014/main" id="{F5AD6BD7-4E70-145B-F79E-959A09771330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3" name="图形">
                <a:extLst>
                  <a:ext uri="{FF2B5EF4-FFF2-40B4-BE49-F238E27FC236}">
                    <a16:creationId xmlns:a16="http://schemas.microsoft.com/office/drawing/2014/main" id="{B0A25DA8-2B74-1235-D639-8812F86D8E98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4" name="图形">
                <a:extLst>
                  <a:ext uri="{FF2B5EF4-FFF2-40B4-BE49-F238E27FC236}">
                    <a16:creationId xmlns:a16="http://schemas.microsoft.com/office/drawing/2014/main" id="{504631AE-3D34-BE7A-78E7-8B9FC0EED71F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7" name="图形">
                <a:extLst>
                  <a:ext uri="{FF2B5EF4-FFF2-40B4-BE49-F238E27FC236}">
                    <a16:creationId xmlns:a16="http://schemas.microsoft.com/office/drawing/2014/main" id="{20D74489-9464-0C41-B829-C72BED327E77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8" name="图形">
                <a:extLst>
                  <a:ext uri="{FF2B5EF4-FFF2-40B4-BE49-F238E27FC236}">
                    <a16:creationId xmlns:a16="http://schemas.microsoft.com/office/drawing/2014/main" id="{CD77DC1B-62C8-59A8-694A-6B77DCAB8ED4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9" name="图形">
                <a:extLst>
                  <a:ext uri="{FF2B5EF4-FFF2-40B4-BE49-F238E27FC236}">
                    <a16:creationId xmlns:a16="http://schemas.microsoft.com/office/drawing/2014/main" id="{40229C18-65DD-6818-2DCC-30998FC49084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0" name="图形">
                <a:extLst>
                  <a:ext uri="{FF2B5EF4-FFF2-40B4-BE49-F238E27FC236}">
                    <a16:creationId xmlns:a16="http://schemas.microsoft.com/office/drawing/2014/main" id="{2F292C95-DFF4-BEA7-3647-EA76C7F9A1AA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1" name="图形">
                <a:extLst>
                  <a:ext uri="{FF2B5EF4-FFF2-40B4-BE49-F238E27FC236}">
                    <a16:creationId xmlns:a16="http://schemas.microsoft.com/office/drawing/2014/main" id="{FB6F5323-0D80-B546-6998-FC20D1898175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2" name="图形">
                <a:extLst>
                  <a:ext uri="{FF2B5EF4-FFF2-40B4-BE49-F238E27FC236}">
                    <a16:creationId xmlns:a16="http://schemas.microsoft.com/office/drawing/2014/main" id="{06724690-33BA-BDC7-17B2-D74E49424DFB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CFB0387-33DE-DF84-0F23-F01DF545EBED}"/>
                </a:ext>
              </a:extLst>
            </p:cNvPr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35" name="图形">
                <a:extLst>
                  <a:ext uri="{FF2B5EF4-FFF2-40B4-BE49-F238E27FC236}">
                    <a16:creationId xmlns:a16="http://schemas.microsoft.com/office/drawing/2014/main" id="{50EB2A24-8D6D-50F6-FEC7-18878D967F6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1" name="图形">
                <a:extLst>
                  <a:ext uri="{FF2B5EF4-FFF2-40B4-BE49-F238E27FC236}">
                    <a16:creationId xmlns:a16="http://schemas.microsoft.com/office/drawing/2014/main" id="{6F455B77-DE7B-BC52-ECCA-B010C6B46342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2" name="图形">
                <a:extLst>
                  <a:ext uri="{FF2B5EF4-FFF2-40B4-BE49-F238E27FC236}">
                    <a16:creationId xmlns:a16="http://schemas.microsoft.com/office/drawing/2014/main" id="{FF0FBCA5-FCE6-D8E5-03E8-499C9BE10729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3" name="图形">
                <a:extLst>
                  <a:ext uri="{FF2B5EF4-FFF2-40B4-BE49-F238E27FC236}">
                    <a16:creationId xmlns:a16="http://schemas.microsoft.com/office/drawing/2014/main" id="{C577E97C-3374-57EC-0A0A-ADC8A596DFBB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4" name="图形">
                <a:extLst>
                  <a:ext uri="{FF2B5EF4-FFF2-40B4-BE49-F238E27FC236}">
                    <a16:creationId xmlns:a16="http://schemas.microsoft.com/office/drawing/2014/main" id="{81B8BBE5-D7BA-FF82-0DE2-0A151CA59E24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5" name="图形">
                <a:extLst>
                  <a:ext uri="{FF2B5EF4-FFF2-40B4-BE49-F238E27FC236}">
                    <a16:creationId xmlns:a16="http://schemas.microsoft.com/office/drawing/2014/main" id="{46538E7C-7E9B-3ECC-3682-B6C356D21F05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6" name="图形">
                <a:extLst>
                  <a:ext uri="{FF2B5EF4-FFF2-40B4-BE49-F238E27FC236}">
                    <a16:creationId xmlns:a16="http://schemas.microsoft.com/office/drawing/2014/main" id="{F7E26951-32C7-1BA2-4E02-0DA608D37781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7" name="图形">
                <a:extLst>
                  <a:ext uri="{FF2B5EF4-FFF2-40B4-BE49-F238E27FC236}">
                    <a16:creationId xmlns:a16="http://schemas.microsoft.com/office/drawing/2014/main" id="{935B3D72-2379-7989-4861-8C282BFB0BED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8" name="图形">
                <a:extLst>
                  <a:ext uri="{FF2B5EF4-FFF2-40B4-BE49-F238E27FC236}">
                    <a16:creationId xmlns:a16="http://schemas.microsoft.com/office/drawing/2014/main" id="{B722E66F-3F21-78A4-B4E6-CF03573CB98B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D591D11-2548-65A8-F741-B56D8C39C818}"/>
                </a:ext>
              </a:extLst>
            </p:cNvPr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0" name="图形">
                <a:extLst>
                  <a:ext uri="{FF2B5EF4-FFF2-40B4-BE49-F238E27FC236}">
                    <a16:creationId xmlns:a16="http://schemas.microsoft.com/office/drawing/2014/main" id="{ADB4E604-2B20-E846-9F4F-00B863987D01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1" name="图形">
                <a:extLst>
                  <a:ext uri="{FF2B5EF4-FFF2-40B4-BE49-F238E27FC236}">
                    <a16:creationId xmlns:a16="http://schemas.microsoft.com/office/drawing/2014/main" id="{AA8E5F5A-E0F8-E996-0A14-4374F44F4761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2" name="图形">
                <a:extLst>
                  <a:ext uri="{FF2B5EF4-FFF2-40B4-BE49-F238E27FC236}">
                    <a16:creationId xmlns:a16="http://schemas.microsoft.com/office/drawing/2014/main" id="{F78B74A2-B4AC-A0C3-3EEE-FBAE21BED20E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3" name="图形">
                <a:extLst>
                  <a:ext uri="{FF2B5EF4-FFF2-40B4-BE49-F238E27FC236}">
                    <a16:creationId xmlns:a16="http://schemas.microsoft.com/office/drawing/2014/main" id="{93E6B110-39C5-F821-E279-6EABFC6ECA62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>
                <a:extLst>
                  <a:ext uri="{FF2B5EF4-FFF2-40B4-BE49-F238E27FC236}">
                    <a16:creationId xmlns:a16="http://schemas.microsoft.com/office/drawing/2014/main" id="{9795B9DD-F3B5-029B-7C80-3EE77AB1B8E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>
                <a:extLst>
                  <a:ext uri="{FF2B5EF4-FFF2-40B4-BE49-F238E27FC236}">
                    <a16:creationId xmlns:a16="http://schemas.microsoft.com/office/drawing/2014/main" id="{DE0446DC-A808-F37C-ECFE-5BE39D6F400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6" name="图形">
                <a:extLst>
                  <a:ext uri="{FF2B5EF4-FFF2-40B4-BE49-F238E27FC236}">
                    <a16:creationId xmlns:a16="http://schemas.microsoft.com/office/drawing/2014/main" id="{4EEA17BD-D5BF-186C-057F-08EA89D0E62B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7" name="图形">
                <a:extLst>
                  <a:ext uri="{FF2B5EF4-FFF2-40B4-BE49-F238E27FC236}">
                    <a16:creationId xmlns:a16="http://schemas.microsoft.com/office/drawing/2014/main" id="{5E2CE48F-63B5-55C5-68AF-5C00C93B5485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8" name="图形">
                <a:extLst>
                  <a:ext uri="{FF2B5EF4-FFF2-40B4-BE49-F238E27FC236}">
                    <a16:creationId xmlns:a16="http://schemas.microsoft.com/office/drawing/2014/main" id="{EAB8896B-97A3-5379-0940-C58C6434EC0E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9092647-B5D3-36A3-4197-BD680E877CA8}"/>
                </a:ext>
              </a:extLst>
            </p:cNvPr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60" name="图形">
                <a:extLst>
                  <a:ext uri="{FF2B5EF4-FFF2-40B4-BE49-F238E27FC236}">
                    <a16:creationId xmlns:a16="http://schemas.microsoft.com/office/drawing/2014/main" id="{B543477B-675D-463B-15FD-0864530F1517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1" name="图形">
                <a:extLst>
                  <a:ext uri="{FF2B5EF4-FFF2-40B4-BE49-F238E27FC236}">
                    <a16:creationId xmlns:a16="http://schemas.microsoft.com/office/drawing/2014/main" id="{80DAE65F-D823-0998-E23D-9CF579D55A3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2" name="图形">
                <a:extLst>
                  <a:ext uri="{FF2B5EF4-FFF2-40B4-BE49-F238E27FC236}">
                    <a16:creationId xmlns:a16="http://schemas.microsoft.com/office/drawing/2014/main" id="{CE50E139-3FA6-0C6A-017D-CE1923F74C04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3" name="图形">
                <a:extLst>
                  <a:ext uri="{FF2B5EF4-FFF2-40B4-BE49-F238E27FC236}">
                    <a16:creationId xmlns:a16="http://schemas.microsoft.com/office/drawing/2014/main" id="{D6AF9A94-3416-B40D-A38F-1B4DB0D534FE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4" name="图形">
                <a:extLst>
                  <a:ext uri="{FF2B5EF4-FFF2-40B4-BE49-F238E27FC236}">
                    <a16:creationId xmlns:a16="http://schemas.microsoft.com/office/drawing/2014/main" id="{97204E01-3C4B-AADD-A4E0-C503D37B2B9D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5" name="图形">
                <a:extLst>
                  <a:ext uri="{FF2B5EF4-FFF2-40B4-BE49-F238E27FC236}">
                    <a16:creationId xmlns:a16="http://schemas.microsoft.com/office/drawing/2014/main" id="{CDD1AC0D-67B9-D79E-CA1A-7906439507D4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6" name="图形">
                <a:extLst>
                  <a:ext uri="{FF2B5EF4-FFF2-40B4-BE49-F238E27FC236}">
                    <a16:creationId xmlns:a16="http://schemas.microsoft.com/office/drawing/2014/main" id="{D9D781CB-4D31-1B70-BB0A-75A92F44AC3B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7" name="图形">
                <a:extLst>
                  <a:ext uri="{FF2B5EF4-FFF2-40B4-BE49-F238E27FC236}">
                    <a16:creationId xmlns:a16="http://schemas.microsoft.com/office/drawing/2014/main" id="{B11D50AE-796E-9886-6E94-B87E0681EEC5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8" name="图形">
                <a:extLst>
                  <a:ext uri="{FF2B5EF4-FFF2-40B4-BE49-F238E27FC236}">
                    <a16:creationId xmlns:a16="http://schemas.microsoft.com/office/drawing/2014/main" id="{A4C2758D-D929-3A32-A367-A96D9F5EDFCF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0" name="图形">
            <a:extLst>
              <a:ext uri="{FF2B5EF4-FFF2-40B4-BE49-F238E27FC236}">
                <a16:creationId xmlns:a16="http://schemas.microsoft.com/office/drawing/2014/main" id="{EE6021E0-EDC0-60F4-38FD-E412090E0C8E}"/>
              </a:ext>
            </a:extLst>
          </p:cNvPr>
          <p:cNvGrpSpPr/>
          <p:nvPr/>
        </p:nvGrpSpPr>
        <p:grpSpPr>
          <a:xfrm>
            <a:off x="11087057" y="42182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EA3C1961-AAA8-8FC9-BD46-86786074779A}"/>
                </a:ext>
              </a:extLst>
            </p:cNvPr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02" name="图形">
                <a:extLst>
                  <a:ext uri="{FF2B5EF4-FFF2-40B4-BE49-F238E27FC236}">
                    <a16:creationId xmlns:a16="http://schemas.microsoft.com/office/drawing/2014/main" id="{1F6C2D23-9AAE-7FBE-33F5-F757940FF47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3" name="图形">
                <a:extLst>
                  <a:ext uri="{FF2B5EF4-FFF2-40B4-BE49-F238E27FC236}">
                    <a16:creationId xmlns:a16="http://schemas.microsoft.com/office/drawing/2014/main" id="{9C0778C5-00F9-10C5-CE02-25CB246E860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4" name="图形">
                <a:extLst>
                  <a:ext uri="{FF2B5EF4-FFF2-40B4-BE49-F238E27FC236}">
                    <a16:creationId xmlns:a16="http://schemas.microsoft.com/office/drawing/2014/main" id="{999A0F7F-4CAE-B4CA-63A4-3E21DDD09C4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5" name="图形">
                <a:extLst>
                  <a:ext uri="{FF2B5EF4-FFF2-40B4-BE49-F238E27FC236}">
                    <a16:creationId xmlns:a16="http://schemas.microsoft.com/office/drawing/2014/main" id="{01F24252-0E45-BD3B-ECB5-7D093284550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6" name="图形">
                <a:extLst>
                  <a:ext uri="{FF2B5EF4-FFF2-40B4-BE49-F238E27FC236}">
                    <a16:creationId xmlns:a16="http://schemas.microsoft.com/office/drawing/2014/main" id="{748E9C88-5371-1A9E-4F7B-FDAE01E42346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7" name="图形">
                <a:extLst>
                  <a:ext uri="{FF2B5EF4-FFF2-40B4-BE49-F238E27FC236}">
                    <a16:creationId xmlns:a16="http://schemas.microsoft.com/office/drawing/2014/main" id="{901ADBA0-5BA5-2C32-16BD-E603B474C7D8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8" name="图形">
                <a:extLst>
                  <a:ext uri="{FF2B5EF4-FFF2-40B4-BE49-F238E27FC236}">
                    <a16:creationId xmlns:a16="http://schemas.microsoft.com/office/drawing/2014/main" id="{7AB373FC-FD3A-9CC9-47D1-E48D725BD1E6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9" name="图形">
                <a:extLst>
                  <a:ext uri="{FF2B5EF4-FFF2-40B4-BE49-F238E27FC236}">
                    <a16:creationId xmlns:a16="http://schemas.microsoft.com/office/drawing/2014/main" id="{698E6162-66D2-1E08-37C2-64E7885910C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10" name="图形">
                <a:extLst>
                  <a:ext uri="{FF2B5EF4-FFF2-40B4-BE49-F238E27FC236}">
                    <a16:creationId xmlns:a16="http://schemas.microsoft.com/office/drawing/2014/main" id="{644E1D9E-815E-0BB8-AB69-553C3EB49E6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76764428-8377-F7E6-9AE8-EEFE890C069D}"/>
                </a:ext>
              </a:extLst>
            </p:cNvPr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93" name="图形">
                <a:extLst>
                  <a:ext uri="{FF2B5EF4-FFF2-40B4-BE49-F238E27FC236}">
                    <a16:creationId xmlns:a16="http://schemas.microsoft.com/office/drawing/2014/main" id="{C0F00F5A-EA62-123D-F9A5-06058156B170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4" name="图形">
                <a:extLst>
                  <a:ext uri="{FF2B5EF4-FFF2-40B4-BE49-F238E27FC236}">
                    <a16:creationId xmlns:a16="http://schemas.microsoft.com/office/drawing/2014/main" id="{EFE1D347-B0F5-E298-56B2-5540367D7DA1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5" name="图形">
                <a:extLst>
                  <a:ext uri="{FF2B5EF4-FFF2-40B4-BE49-F238E27FC236}">
                    <a16:creationId xmlns:a16="http://schemas.microsoft.com/office/drawing/2014/main" id="{483E0D7B-1195-3BC5-33CE-B30E9678C52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6" name="图形">
                <a:extLst>
                  <a:ext uri="{FF2B5EF4-FFF2-40B4-BE49-F238E27FC236}">
                    <a16:creationId xmlns:a16="http://schemas.microsoft.com/office/drawing/2014/main" id="{BAEBF31B-4C66-DEF3-2BCF-BD5B66C487FF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7" name="图形">
                <a:extLst>
                  <a:ext uri="{FF2B5EF4-FFF2-40B4-BE49-F238E27FC236}">
                    <a16:creationId xmlns:a16="http://schemas.microsoft.com/office/drawing/2014/main" id="{AEE1FA39-1864-DAF4-7C6E-C1ABC3F9E5FC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8" name="图形">
                <a:extLst>
                  <a:ext uri="{FF2B5EF4-FFF2-40B4-BE49-F238E27FC236}">
                    <a16:creationId xmlns:a16="http://schemas.microsoft.com/office/drawing/2014/main" id="{D1A6CD49-1120-E95B-1713-42FEC9899E98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9" name="图形">
                <a:extLst>
                  <a:ext uri="{FF2B5EF4-FFF2-40B4-BE49-F238E27FC236}">
                    <a16:creationId xmlns:a16="http://schemas.microsoft.com/office/drawing/2014/main" id="{F92C72F2-9890-5B3C-EC49-B65D3E4F7291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0" name="图形">
                <a:extLst>
                  <a:ext uri="{FF2B5EF4-FFF2-40B4-BE49-F238E27FC236}">
                    <a16:creationId xmlns:a16="http://schemas.microsoft.com/office/drawing/2014/main" id="{3B2189CD-3A41-8C21-3E14-90E8235749E3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1" name="图形">
                <a:extLst>
                  <a:ext uri="{FF2B5EF4-FFF2-40B4-BE49-F238E27FC236}">
                    <a16:creationId xmlns:a16="http://schemas.microsoft.com/office/drawing/2014/main" id="{05FD2CC8-8D76-E3BD-DC14-733C7018DEBD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C2DF81E-8AA7-915A-6AB3-01DB9BBF5169}"/>
                </a:ext>
              </a:extLst>
            </p:cNvPr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84" name="图形">
                <a:extLst>
                  <a:ext uri="{FF2B5EF4-FFF2-40B4-BE49-F238E27FC236}">
                    <a16:creationId xmlns:a16="http://schemas.microsoft.com/office/drawing/2014/main" id="{C945C721-F58E-450B-7D57-7989ED12C3B8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>
                <a:extLst>
                  <a:ext uri="{FF2B5EF4-FFF2-40B4-BE49-F238E27FC236}">
                    <a16:creationId xmlns:a16="http://schemas.microsoft.com/office/drawing/2014/main" id="{0992BAAE-F985-6CAB-E94B-76E3C09D7CA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>
                <a:extLst>
                  <a:ext uri="{FF2B5EF4-FFF2-40B4-BE49-F238E27FC236}">
                    <a16:creationId xmlns:a16="http://schemas.microsoft.com/office/drawing/2014/main" id="{879B50BE-4F37-7D2E-61CA-DE4F0B022BE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>
                <a:extLst>
                  <a:ext uri="{FF2B5EF4-FFF2-40B4-BE49-F238E27FC236}">
                    <a16:creationId xmlns:a16="http://schemas.microsoft.com/office/drawing/2014/main" id="{04750342-9385-F6D4-1DD6-E170756960B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8" name="图形">
                <a:extLst>
                  <a:ext uri="{FF2B5EF4-FFF2-40B4-BE49-F238E27FC236}">
                    <a16:creationId xmlns:a16="http://schemas.microsoft.com/office/drawing/2014/main" id="{00089BFD-010D-193A-5FF3-C4D5021D6F8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9" name="图形">
                <a:extLst>
                  <a:ext uri="{FF2B5EF4-FFF2-40B4-BE49-F238E27FC236}">
                    <a16:creationId xmlns:a16="http://schemas.microsoft.com/office/drawing/2014/main" id="{DC10A2EB-F79A-80C0-5C04-AC1012D6D09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0" name="图形">
                <a:extLst>
                  <a:ext uri="{FF2B5EF4-FFF2-40B4-BE49-F238E27FC236}">
                    <a16:creationId xmlns:a16="http://schemas.microsoft.com/office/drawing/2014/main" id="{F0D8590E-FE36-9839-E92C-21B81F57B1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1" name="图形">
                <a:extLst>
                  <a:ext uri="{FF2B5EF4-FFF2-40B4-BE49-F238E27FC236}">
                    <a16:creationId xmlns:a16="http://schemas.microsoft.com/office/drawing/2014/main" id="{0F7CA274-6EBA-62FB-8DBA-CB788C1491B7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2" name="图形">
                <a:extLst>
                  <a:ext uri="{FF2B5EF4-FFF2-40B4-BE49-F238E27FC236}">
                    <a16:creationId xmlns:a16="http://schemas.microsoft.com/office/drawing/2014/main" id="{972B3422-83CA-32DA-1A18-63F70DFAF8E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9AC38822-CFDA-4089-7155-732B187ADFB3}"/>
                </a:ext>
              </a:extLst>
            </p:cNvPr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" name="图形">
                <a:extLst>
                  <a:ext uri="{FF2B5EF4-FFF2-40B4-BE49-F238E27FC236}">
                    <a16:creationId xmlns:a16="http://schemas.microsoft.com/office/drawing/2014/main" id="{33CEA006-FDBD-12B5-ACA5-5537CB4626F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>
                <a:extLst>
                  <a:ext uri="{FF2B5EF4-FFF2-40B4-BE49-F238E27FC236}">
                    <a16:creationId xmlns:a16="http://schemas.microsoft.com/office/drawing/2014/main" id="{399E031E-9A88-AB6F-2E58-507B131CBDF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>
                <a:extLst>
                  <a:ext uri="{FF2B5EF4-FFF2-40B4-BE49-F238E27FC236}">
                    <a16:creationId xmlns:a16="http://schemas.microsoft.com/office/drawing/2014/main" id="{651FEC33-87C6-AB5B-81CB-32BE8854152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8" name="图形">
                <a:extLst>
                  <a:ext uri="{FF2B5EF4-FFF2-40B4-BE49-F238E27FC236}">
                    <a16:creationId xmlns:a16="http://schemas.microsoft.com/office/drawing/2014/main" id="{1C9CC94C-72F1-1593-927C-477CE537A49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9" name="图形">
                <a:extLst>
                  <a:ext uri="{FF2B5EF4-FFF2-40B4-BE49-F238E27FC236}">
                    <a16:creationId xmlns:a16="http://schemas.microsoft.com/office/drawing/2014/main" id="{E7DBFEEB-2FF1-7FE4-0C58-F5ECB733442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0" name="图形">
                <a:extLst>
                  <a:ext uri="{FF2B5EF4-FFF2-40B4-BE49-F238E27FC236}">
                    <a16:creationId xmlns:a16="http://schemas.microsoft.com/office/drawing/2014/main" id="{03B8E1AA-E88F-2D67-A0DE-A7F35D2571E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1" name="图形">
                <a:extLst>
                  <a:ext uri="{FF2B5EF4-FFF2-40B4-BE49-F238E27FC236}">
                    <a16:creationId xmlns:a16="http://schemas.microsoft.com/office/drawing/2014/main" id="{EC39F102-346A-D8AD-A915-2AB53FE221FB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>
                <a:extLst>
                  <a:ext uri="{FF2B5EF4-FFF2-40B4-BE49-F238E27FC236}">
                    <a16:creationId xmlns:a16="http://schemas.microsoft.com/office/drawing/2014/main" id="{9417AAA2-E94B-4ED2-8360-FB29B124266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>
                <a:extLst>
                  <a:ext uri="{FF2B5EF4-FFF2-40B4-BE49-F238E27FC236}">
                    <a16:creationId xmlns:a16="http://schemas.microsoft.com/office/drawing/2014/main" id="{CCE5F797-2F12-89BB-6A61-E71E641A6A38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896E6F-2B8E-5249-AD0F-0356D9F7A7FE}"/>
              </a:ext>
            </a:extLst>
          </p:cNvPr>
          <p:cNvSpPr txBox="1"/>
          <p:nvPr/>
        </p:nvSpPr>
        <p:spPr>
          <a:xfrm>
            <a:off x="1221740" y="2274570"/>
            <a:ext cx="1536700" cy="1009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96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03</a:t>
            </a:r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8B8B9776-6BC1-D982-20CF-2437E542E210}"/>
              </a:ext>
            </a:extLst>
          </p:cNvPr>
          <p:cNvSpPr txBox="1"/>
          <p:nvPr/>
        </p:nvSpPr>
        <p:spPr>
          <a:xfrm>
            <a:off x="913363" y="755650"/>
            <a:ext cx="6628765" cy="3351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3900" spc="-300" dirty="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0</a:t>
            </a:r>
            <a:r>
              <a:rPr lang="en-US" altLang="zh-CN" sz="23900" spc="-300" dirty="0">
                <a:solidFill>
                  <a:srgbClr val="3683F0">
                    <a:alpha val="10000"/>
                  </a:srgbClr>
                </a:solidFill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3</a:t>
            </a:r>
            <a:endParaRPr lang="en-US" altLang="zh-CN" sz="23900" spc="-300" dirty="0">
              <a:solidFill>
                <a:srgbClr val="3683F0">
                  <a:alpha val="10000"/>
                </a:srgbClr>
              </a:solidFill>
              <a:uFillTx/>
              <a:latin typeface="汉仪松阳体 W" panose="00020600040101010101" charset="-122"/>
              <a:ea typeface="汉仪松阳体 W" panose="00020600040101010101" charset="-122"/>
              <a:cs typeface="汉仪松阳体 W" panose="0002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200946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ldLvl="0" animBg="1"/>
      <p:bldP spid="270" grpId="1" animBg="1"/>
      <p:bldP spid="254" grpId="0"/>
      <p:bldP spid="254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B74B-76E8-78B8-3C52-5B42A6A2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CE7C0180-F9DE-4C70-6643-1D854196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110490" y="38735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9108C932-E10D-BE4B-E103-7E81E99E75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5C95482A-0551-6009-99BA-E1A9EB12E2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A0643875-59F8-BC28-6EB6-5F382B9A69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7D829145-0F31-E004-1728-26F2FFFC1E65}"/>
              </a:ext>
            </a:extLst>
          </p:cNvPr>
          <p:cNvSpPr/>
          <p:nvPr/>
        </p:nvSpPr>
        <p:spPr>
          <a:xfrm>
            <a:off x="933718" y="573110"/>
            <a:ext cx="1056067" cy="46557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BE8803-4951-E8EB-0084-17100317BEEE}"/>
              </a:ext>
            </a:extLst>
          </p:cNvPr>
          <p:cNvSpPr txBox="1"/>
          <p:nvPr/>
        </p:nvSpPr>
        <p:spPr>
          <a:xfrm>
            <a:off x="1120463" y="850006"/>
            <a:ext cx="489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团队成员与分工</a:t>
            </a:r>
          </a:p>
          <a:p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3A523-7655-6C71-B8D8-153F8F562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12" y="0"/>
            <a:ext cx="824320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524343"/>
      </p:ext>
    </p:extLst>
  </p:cSld>
  <p:clrMapOvr>
    <a:masterClrMapping/>
  </p:clrMapOvr>
  <p:transition>
    <p:wheel spokes="2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2F37B-2830-16E1-F0FA-E2947918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E03DC1DE-C0FC-F4D8-4E7D-83A4C51F0C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115826" y="103105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09223AC0-83A9-03AD-581A-CBE98CCF0C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1E907B7C-FF08-8521-7810-970A25EF00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314F4AA4-2F05-4989-47FD-DAF07FCAB8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9B75A536-F65D-E5B3-BF39-238AC4CBD3E2}"/>
              </a:ext>
            </a:extLst>
          </p:cNvPr>
          <p:cNvSpPr/>
          <p:nvPr/>
        </p:nvSpPr>
        <p:spPr>
          <a:xfrm>
            <a:off x="933718" y="573110"/>
            <a:ext cx="1056067" cy="46557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DD8EBC-5324-45E6-53C3-D6A7C1B3E878}"/>
              </a:ext>
            </a:extLst>
          </p:cNvPr>
          <p:cNvSpPr txBox="1"/>
          <p:nvPr/>
        </p:nvSpPr>
        <p:spPr>
          <a:xfrm>
            <a:off x="1120463" y="850006"/>
            <a:ext cx="489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团队成员与分工</a:t>
            </a:r>
          </a:p>
          <a:p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643C68-F9BA-3D84-4611-4B59C4C64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7773" y="1699895"/>
            <a:ext cx="10067683" cy="2836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103FC3-303E-C8B7-5D5D-ED8946A8D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773" y="1284220"/>
            <a:ext cx="10058401" cy="481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9888638"/>
      </p:ext>
    </p:extLst>
  </p:cSld>
  <p:clrMapOvr>
    <a:masterClrMapping/>
  </p:clrMapOvr>
  <p:transition>
    <p:wheel spokes="2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F734-7B6F-1B8B-FBBB-16D670D0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18915EA7-B71B-B0D9-C245-25423CF609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69195" y="-73353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B63812BF-1FE3-017E-5E7B-E4432D565E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2E4854A3-5C7E-051F-14A6-B21098C344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B415DB14-BFDC-7954-6622-D768F72992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D042A6E3-4675-B418-8A5E-F04FD908091C}"/>
              </a:ext>
            </a:extLst>
          </p:cNvPr>
          <p:cNvSpPr/>
          <p:nvPr/>
        </p:nvSpPr>
        <p:spPr>
          <a:xfrm>
            <a:off x="991673" y="928065"/>
            <a:ext cx="1056067" cy="46557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E7CBF9-AC24-BA5A-4554-2EBD9020FB27}"/>
              </a:ext>
            </a:extLst>
          </p:cNvPr>
          <p:cNvSpPr txBox="1"/>
          <p:nvPr/>
        </p:nvSpPr>
        <p:spPr>
          <a:xfrm>
            <a:off x="1152660" y="1087725"/>
            <a:ext cx="7340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团队合照和互评</a:t>
            </a:r>
          </a:p>
          <a:p>
            <a:endParaRPr lang="zh-CN" altLang="en-US" sz="4000" dirty="0"/>
          </a:p>
        </p:txBody>
      </p:sp>
      <p:pic>
        <p:nvPicPr>
          <p:cNvPr id="5" name="图片 4" descr="一群人坐在桌子前&#10;&#10;AI 生成的内容可能不正确。">
            <a:extLst>
              <a:ext uri="{FF2B5EF4-FFF2-40B4-BE49-F238E27FC236}">
                <a16:creationId xmlns:a16="http://schemas.microsoft.com/office/drawing/2014/main" id="{746CEA63-3061-6528-39E9-A99464E679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30" y="793852"/>
            <a:ext cx="6070328" cy="4550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4A7285-0F19-12FF-FE7D-D27D02D7D8AC}"/>
              </a:ext>
            </a:extLst>
          </p:cNvPr>
          <p:cNvSpPr txBox="1"/>
          <p:nvPr/>
        </p:nvSpPr>
        <p:spPr>
          <a:xfrm>
            <a:off x="8672052" y="277270"/>
            <a:ext cx="36104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panose="020B0604020202020204" pitchFamily="34" charset="0"/>
              </a:rPr>
              <a:t>	</a:t>
            </a:r>
            <a:r>
              <a:rPr lang="zh-CN" altLang="en-US" b="1" dirty="0">
                <a:latin typeface="Arial" panose="020B0604020202020204" pitchFamily="34" charset="0"/>
              </a:rPr>
              <a:t>小组成员互评</a:t>
            </a:r>
            <a:endParaRPr lang="en-US" altLang="zh-CN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YuJing Lin: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原型设计</a:t>
            </a:r>
            <a:r>
              <a:rPr lang="zh-CN" altLang="zh-CN" dirty="0">
                <a:latin typeface="Arial" panose="020B0604020202020204" pitchFamily="34" charset="0"/>
              </a:rPr>
              <a:t>逻辑担当</a:t>
            </a:r>
            <a:r>
              <a:rPr lang="zh-CN" altLang="zh-CN" b="1" dirty="0">
                <a:latin typeface="Arial" panose="020B0604020202020204" pitchFamily="34" charset="0"/>
              </a:rPr>
              <a:t>JianTao Zhang: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原型界面</a:t>
            </a:r>
            <a:r>
              <a:rPr lang="zh-CN" altLang="zh-CN" dirty="0">
                <a:latin typeface="Arial" panose="020B0604020202020204" pitchFamily="34" charset="0"/>
              </a:rPr>
              <a:t>视觉把关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LeHan Chen: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原型界面</a:t>
            </a:r>
            <a:r>
              <a:rPr lang="zh-CN" altLang="zh-CN" dirty="0">
                <a:latin typeface="Arial" panose="020B0604020202020204" pitchFamily="34" charset="0"/>
              </a:rPr>
              <a:t>交互</a:t>
            </a:r>
            <a:r>
              <a:rPr lang="zh-CN" altLang="en-US" dirty="0">
                <a:latin typeface="Arial" panose="020B0604020202020204" pitchFamily="34" charset="0"/>
              </a:rPr>
              <a:t>奇才</a:t>
            </a: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ZhiRui Huang: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原型界面和交互</a:t>
            </a:r>
            <a:r>
              <a:rPr lang="zh-CN" altLang="zh-CN" dirty="0">
                <a:latin typeface="Arial" panose="020B0604020202020204" pitchFamily="34" charset="0"/>
              </a:rPr>
              <a:t>测试严谨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YiMing Cheng: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撰写博客</a:t>
            </a:r>
            <a:r>
              <a:rPr lang="zh-CN" altLang="zh-CN" dirty="0">
                <a:latin typeface="Arial" panose="020B0604020202020204" pitchFamily="34" charset="0"/>
              </a:rPr>
              <a:t>规范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Yu Zeng:</a:t>
            </a:r>
            <a:r>
              <a:rPr lang="zh-CN" altLang="zh-CN" dirty="0">
                <a:latin typeface="Arial" panose="020B0604020202020204" pitchFamily="34" charset="0"/>
              </a:rPr>
              <a:t> 分工统筹</a:t>
            </a:r>
            <a:r>
              <a:rPr lang="zh-CN" altLang="en-US" dirty="0">
                <a:latin typeface="Arial" panose="020B0604020202020204" pitchFamily="34" charset="0"/>
              </a:rPr>
              <a:t>严谨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ShuWei Chen:</a:t>
            </a:r>
            <a:r>
              <a:rPr lang="zh-CN" altLang="zh-CN" dirty="0">
                <a:latin typeface="Arial" panose="020B0604020202020204" pitchFamily="34" charset="0"/>
              </a:rPr>
              <a:t> 深度洞察</a:t>
            </a:r>
            <a:r>
              <a:rPr lang="zh-CN" altLang="en-US" dirty="0">
                <a:latin typeface="Arial" panose="020B0604020202020204" pitchFamily="34" charset="0"/>
              </a:rPr>
              <a:t>潜在挑战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Lu Yang: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维护</a:t>
            </a:r>
            <a:r>
              <a:rPr lang="zh-CN" altLang="zh-CN" dirty="0">
                <a:latin typeface="Arial" panose="020B0604020202020204" pitchFamily="34" charset="0"/>
              </a:rPr>
              <a:t>团队</a:t>
            </a:r>
            <a:r>
              <a:rPr lang="zh-CN" altLang="en-US" dirty="0">
                <a:latin typeface="Arial" panose="020B0604020202020204" pitchFamily="34" charset="0"/>
              </a:rPr>
              <a:t>讨论</a:t>
            </a:r>
            <a:r>
              <a:rPr lang="zh-CN" altLang="zh-CN" dirty="0">
                <a:latin typeface="Arial" panose="020B0604020202020204" pitchFamily="34" charset="0"/>
              </a:rPr>
              <a:t>氛围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YiMing Xue: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博客</a:t>
            </a:r>
            <a:r>
              <a:rPr lang="zh-CN" altLang="zh-CN" dirty="0">
                <a:latin typeface="Arial" panose="020B0604020202020204" pitchFamily="34" charset="0"/>
              </a:rPr>
              <a:t>质量守门员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Jiong Tao:</a:t>
            </a:r>
            <a:r>
              <a:rPr lang="zh-CN" altLang="zh-CN" dirty="0">
                <a:latin typeface="Arial" panose="020B0604020202020204" pitchFamily="34" charset="0"/>
              </a:rPr>
              <a:t> PPT美学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ZiYan Gao:</a:t>
            </a:r>
            <a:r>
              <a:rPr lang="zh-CN" altLang="zh-CN" dirty="0">
                <a:latin typeface="Arial" panose="020B0604020202020204" pitchFamily="34" charset="0"/>
              </a:rPr>
              <a:t> 协作无间</a:t>
            </a:r>
            <a:r>
              <a:rPr lang="zh-CN" altLang="en-US" dirty="0">
                <a:latin typeface="Arial" panose="020B0604020202020204" pitchFamily="34" charset="0"/>
              </a:rPr>
              <a:t>，主动辅助演讲者一起做</a:t>
            </a:r>
            <a:r>
              <a:rPr lang="en-US" altLang="zh-CN" dirty="0">
                <a:latin typeface="Arial" panose="020B0604020202020204" pitchFamily="34" charset="0"/>
              </a:rPr>
              <a:t>ppt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 panose="020B0604020202020204" pitchFamily="34" charset="0"/>
              </a:rPr>
              <a:t>YiShun Yan: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总体内容把关者 团队协调者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315694"/>
      </p:ext>
    </p:extLst>
  </p:cSld>
  <p:clrMapOvr>
    <a:masterClrMapping/>
  </p:clrMapOvr>
  <p:transition>
    <p:wheel spokes="2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799F-9A5F-2908-B405-8171EC8B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>
            <a:extLst>
              <a:ext uri="{FF2B5EF4-FFF2-40B4-BE49-F238E27FC236}">
                <a16:creationId xmlns:a16="http://schemas.microsoft.com/office/drawing/2014/main" id="{E328454B-05F8-F100-7507-A1D436B3D411}"/>
              </a:ext>
            </a:extLst>
          </p:cNvPr>
          <p:cNvGrpSpPr/>
          <p:nvPr/>
        </p:nvGrpSpPr>
        <p:grpSpPr>
          <a:xfrm flipH="1">
            <a:off x="-50419" y="77126"/>
            <a:ext cx="12192000" cy="6856730"/>
            <a:chOff x="0" y="0"/>
            <a:chExt cx="19200" cy="10798"/>
          </a:xfrm>
        </p:grpSpPr>
        <p:pic>
          <p:nvPicPr>
            <p:cNvPr id="7" name="图形" descr="简约sd几何渐变背景">
              <a:extLst>
                <a:ext uri="{FF2B5EF4-FFF2-40B4-BE49-F238E27FC236}">
                  <a16:creationId xmlns:a16="http://schemas.microsoft.com/office/drawing/2014/main" id="{90810FE4-D961-2457-FD84-89E17FD50C89}"/>
                </a:ext>
              </a:extLst>
            </p:cNvPr>
            <p:cNvPicPr>
              <a:picLocks noChangeAspect="1"/>
            </p:cNvPicPr>
            <p:nvPr>
              <p:custDataLst>
                <p:tags r:id="rId85"/>
              </p:custDataLst>
            </p:nvPr>
          </p:nvPicPr>
          <p:blipFill>
            <a:blip r:embed="rId88"/>
            <a:srcRect l="54531"/>
            <a:stretch>
              <a:fillRect/>
            </a:stretch>
          </p:blipFill>
          <p:spPr>
            <a:xfrm>
              <a:off x="9380" y="0"/>
              <a:ext cx="9820" cy="10799"/>
            </a:xfrm>
            <a:prstGeom prst="rect">
              <a:avLst/>
            </a:prstGeom>
          </p:spPr>
        </p:pic>
        <p:pic>
          <p:nvPicPr>
            <p:cNvPr id="6" name="图形" descr="简约sd几何渐变背景">
              <a:extLst>
                <a:ext uri="{FF2B5EF4-FFF2-40B4-BE49-F238E27FC236}">
                  <a16:creationId xmlns:a16="http://schemas.microsoft.com/office/drawing/2014/main" id="{01223F80-88D0-3279-C79E-B591878260D2}"/>
                </a:ext>
              </a:extLst>
            </p:cNvPr>
            <p:cNvPicPr>
              <a:picLocks noChangeAspect="1"/>
            </p:cNvPicPr>
            <p:nvPr>
              <p:custDataLst>
                <p:tags r:id="rId86"/>
              </p:custDataLst>
            </p:nvPr>
          </p:nvPicPr>
          <p:blipFill>
            <a:blip r:embed="rId88"/>
            <a:srcRect r="43652"/>
            <a:stretch>
              <a:fillRect/>
            </a:stretch>
          </p:blipFill>
          <p:spPr>
            <a:xfrm>
              <a:off x="0" y="0"/>
              <a:ext cx="12158" cy="10789"/>
            </a:xfrm>
            <a:prstGeom prst="rect">
              <a:avLst/>
            </a:prstGeom>
          </p:spPr>
        </p:pic>
      </p:grpSp>
      <p:grpSp>
        <p:nvGrpSpPr>
          <p:cNvPr id="260" name="图形">
            <a:extLst>
              <a:ext uri="{FF2B5EF4-FFF2-40B4-BE49-F238E27FC236}">
                <a16:creationId xmlns:a16="http://schemas.microsoft.com/office/drawing/2014/main" id="{9561E9EB-84CA-DCAA-EC50-EAD70A7E26CA}"/>
              </a:ext>
            </a:extLst>
          </p:cNvPr>
          <p:cNvGrpSpPr/>
          <p:nvPr/>
        </p:nvGrpSpPr>
        <p:grpSpPr>
          <a:xfrm rot="10800000" flipH="1" flipV="1">
            <a:off x="6273165" y="5448300"/>
            <a:ext cx="608330" cy="251460"/>
            <a:chOff x="11250295" y="574675"/>
            <a:chExt cx="567690" cy="234315"/>
          </a:xfrm>
          <a:gradFill>
            <a:gsLst>
              <a:gs pos="0">
                <a:srgbClr val="2480D6"/>
              </a:gs>
              <a:gs pos="100000">
                <a:srgbClr val="57A0E3"/>
              </a:gs>
            </a:gsLst>
            <a:lin ang="2700000" scaled="0"/>
          </a:gradFill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25784EF4-3450-5EAC-8E82-71B9914CD082}"/>
                </a:ext>
              </a:extLst>
            </p:cNvPr>
            <p:cNvGrpSpPr/>
            <p:nvPr/>
          </p:nvGrpSpPr>
          <p:grpSpPr>
            <a:xfrm>
              <a:off x="11250295" y="574675"/>
              <a:ext cx="194426" cy="234315"/>
              <a:chOff x="11250295" y="574675"/>
              <a:chExt cx="194426" cy="234315"/>
            </a:xfrm>
            <a:grpFill/>
          </p:grpSpPr>
          <p:sp>
            <p:nvSpPr>
              <p:cNvPr id="262" name="图形">
                <a:extLst>
                  <a:ext uri="{FF2B5EF4-FFF2-40B4-BE49-F238E27FC236}">
                    <a16:creationId xmlns:a16="http://schemas.microsoft.com/office/drawing/2014/main" id="{4EEE5234-C237-9E21-594E-A901F9F26A5E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11250295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3" name="图形">
                <a:extLst>
                  <a:ext uri="{FF2B5EF4-FFF2-40B4-BE49-F238E27FC236}">
                    <a16:creationId xmlns:a16="http://schemas.microsoft.com/office/drawing/2014/main" id="{853D06C0-BAEA-7D7E-42EE-09BD8779CD44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11250295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621DCF9B-5E19-7820-59B6-2B0DDCD1A28F}"/>
                </a:ext>
              </a:extLst>
            </p:cNvPr>
            <p:cNvGrpSpPr/>
            <p:nvPr/>
          </p:nvGrpSpPr>
          <p:grpSpPr>
            <a:xfrm>
              <a:off x="11444720" y="574675"/>
              <a:ext cx="194426" cy="234315"/>
              <a:chOff x="11444720" y="574675"/>
              <a:chExt cx="194426" cy="234315"/>
            </a:xfrm>
            <a:grpFill/>
          </p:grpSpPr>
          <p:sp>
            <p:nvSpPr>
              <p:cNvPr id="265" name="图形">
                <a:extLst>
                  <a:ext uri="{FF2B5EF4-FFF2-40B4-BE49-F238E27FC236}">
                    <a16:creationId xmlns:a16="http://schemas.microsoft.com/office/drawing/2014/main" id="{730D6E08-0F7A-26DF-B4E9-2BE0EB4D99CF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11444720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6" name="图形">
                <a:extLst>
                  <a:ext uri="{FF2B5EF4-FFF2-40B4-BE49-F238E27FC236}">
                    <a16:creationId xmlns:a16="http://schemas.microsoft.com/office/drawing/2014/main" id="{67C91F2E-6FEC-DEC6-B706-B9FE20A306DA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11444720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BE29562A-5FDE-F692-9761-32A919F78E73}"/>
                </a:ext>
              </a:extLst>
            </p:cNvPr>
            <p:cNvGrpSpPr/>
            <p:nvPr/>
          </p:nvGrpSpPr>
          <p:grpSpPr>
            <a:xfrm>
              <a:off x="11623559" y="574675"/>
              <a:ext cx="194426" cy="234315"/>
              <a:chOff x="11623559" y="574675"/>
              <a:chExt cx="194426" cy="234315"/>
            </a:xfrm>
            <a:grpFill/>
          </p:grpSpPr>
          <p:sp>
            <p:nvSpPr>
              <p:cNvPr id="268" name="图形">
                <a:extLst>
                  <a:ext uri="{FF2B5EF4-FFF2-40B4-BE49-F238E27FC236}">
                    <a16:creationId xmlns:a16="http://schemas.microsoft.com/office/drawing/2014/main" id="{EBC28086-FE6D-439B-0F90-B9B24E3A3EED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11623559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9" name="图形">
                <a:extLst>
                  <a:ext uri="{FF2B5EF4-FFF2-40B4-BE49-F238E27FC236}">
                    <a16:creationId xmlns:a16="http://schemas.microsoft.com/office/drawing/2014/main" id="{64B051EE-ED15-F271-1AA5-9F2433777F49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11623559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270" name="图形">
            <a:extLst>
              <a:ext uri="{FF2B5EF4-FFF2-40B4-BE49-F238E27FC236}">
                <a16:creationId xmlns:a16="http://schemas.microsoft.com/office/drawing/2014/main" id="{2D25DFCF-B512-18EC-E4C3-AA83F9F875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 flipV="1">
            <a:off x="1854200" y="5491480"/>
            <a:ext cx="4227195" cy="162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480D6"/>
              </a:gs>
              <a:gs pos="100000">
                <a:srgbClr val="E0EFFD">
                  <a:alpha val="0"/>
                </a:srgbClr>
              </a:gs>
            </a:gsLst>
            <a:lin ang="270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  <a:sym typeface="思源黑体旧字形 Light" panose="020B0300000000000000" charset="-128"/>
            </a:endParaRPr>
          </a:p>
        </p:txBody>
      </p:sp>
      <p:sp>
        <p:nvSpPr>
          <p:cNvPr id="254" name="图形">
            <a:extLst>
              <a:ext uri="{FF2B5EF4-FFF2-40B4-BE49-F238E27FC236}">
                <a16:creationId xmlns:a16="http://schemas.microsoft.com/office/drawing/2014/main" id="{FD9B2367-C823-5EE9-DF22-A87C180CC52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98165" y="2621280"/>
            <a:ext cx="77933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6600" dirty="0"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rPr>
              <a:t>未来安排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汉仪松阳体 W" panose="00020600040101010101" charset="-122"/>
              <a:ea typeface="汉仪松阳体 W" panose="00020600040101010101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9" name="图形">
            <a:extLst>
              <a:ext uri="{FF2B5EF4-FFF2-40B4-BE49-F238E27FC236}">
                <a16:creationId xmlns:a16="http://schemas.microsoft.com/office/drawing/2014/main" id="{08EFD520-B81A-9789-CAF4-544061468310}"/>
              </a:ext>
            </a:extLst>
          </p:cNvPr>
          <p:cNvGrpSpPr/>
          <p:nvPr/>
        </p:nvGrpSpPr>
        <p:grpSpPr>
          <a:xfrm>
            <a:off x="10774998" y="6120765"/>
            <a:ext cx="507365" cy="115570"/>
            <a:chOff x="9270" y="2823"/>
            <a:chExt cx="799" cy="182"/>
          </a:xfrm>
          <a:gradFill>
            <a:gsLst>
              <a:gs pos="72000">
                <a:srgbClr val="2480D6"/>
              </a:gs>
              <a:gs pos="0">
                <a:schemeClr val="accent1"/>
              </a:gs>
            </a:gsLst>
            <a:lin ang="2700000" scaled="0"/>
          </a:gradFill>
        </p:grpSpPr>
        <p:sp>
          <p:nvSpPr>
            <p:cNvPr id="10" name="图形">
              <a:extLst>
                <a:ext uri="{FF2B5EF4-FFF2-40B4-BE49-F238E27FC236}">
                  <a16:creationId xmlns:a16="http://schemas.microsoft.com/office/drawing/2014/main" id="{D677BAF3-AF44-A857-3057-2B98788F7916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1" name="图形">
              <a:extLst>
                <a:ext uri="{FF2B5EF4-FFF2-40B4-BE49-F238E27FC236}">
                  <a16:creationId xmlns:a16="http://schemas.microsoft.com/office/drawing/2014/main" id="{DC056622-177A-B768-7847-091EAAC15959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3" name="图形">
              <a:extLst>
                <a:ext uri="{FF2B5EF4-FFF2-40B4-BE49-F238E27FC236}">
                  <a16:creationId xmlns:a16="http://schemas.microsoft.com/office/drawing/2014/main" id="{D1CD698F-CA1E-4B8E-5131-1DBC85DE18C4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grpSp>
        <p:nvGrpSpPr>
          <p:cNvPr id="3" name="图形">
            <a:extLst>
              <a:ext uri="{FF2B5EF4-FFF2-40B4-BE49-F238E27FC236}">
                <a16:creationId xmlns:a16="http://schemas.microsoft.com/office/drawing/2014/main" id="{08F66802-01AA-E349-D9DE-FDABEF06EFF6}"/>
              </a:ext>
            </a:extLst>
          </p:cNvPr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E73D2CC-F22E-7C56-25FB-7888CA2B303D}"/>
                </a:ext>
              </a:extLst>
            </p:cNvPr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2" name="图形">
                <a:extLst>
                  <a:ext uri="{FF2B5EF4-FFF2-40B4-BE49-F238E27FC236}">
                    <a16:creationId xmlns:a16="http://schemas.microsoft.com/office/drawing/2014/main" id="{90785421-E5D9-79E6-9D56-1E6A46206545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3" name="图形">
                <a:extLst>
                  <a:ext uri="{FF2B5EF4-FFF2-40B4-BE49-F238E27FC236}">
                    <a16:creationId xmlns:a16="http://schemas.microsoft.com/office/drawing/2014/main" id="{EAF449A4-AFAD-A8A6-26DC-F1363087FC67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4" name="图形">
                <a:extLst>
                  <a:ext uri="{FF2B5EF4-FFF2-40B4-BE49-F238E27FC236}">
                    <a16:creationId xmlns:a16="http://schemas.microsoft.com/office/drawing/2014/main" id="{7842C4FC-21A5-5DCF-956D-927B65D904F3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7" name="图形">
                <a:extLst>
                  <a:ext uri="{FF2B5EF4-FFF2-40B4-BE49-F238E27FC236}">
                    <a16:creationId xmlns:a16="http://schemas.microsoft.com/office/drawing/2014/main" id="{CCCD3478-29E3-ADD5-A61F-B0589425F78C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8" name="图形">
                <a:extLst>
                  <a:ext uri="{FF2B5EF4-FFF2-40B4-BE49-F238E27FC236}">
                    <a16:creationId xmlns:a16="http://schemas.microsoft.com/office/drawing/2014/main" id="{555A87BB-BC7C-C4D9-39B3-EA7AE900EDFC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9" name="图形">
                <a:extLst>
                  <a:ext uri="{FF2B5EF4-FFF2-40B4-BE49-F238E27FC236}">
                    <a16:creationId xmlns:a16="http://schemas.microsoft.com/office/drawing/2014/main" id="{062B0556-C42C-1574-827B-66978A63F0D6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0" name="图形">
                <a:extLst>
                  <a:ext uri="{FF2B5EF4-FFF2-40B4-BE49-F238E27FC236}">
                    <a16:creationId xmlns:a16="http://schemas.microsoft.com/office/drawing/2014/main" id="{C5BC0A71-3C0D-AE98-AA16-843C80E7222D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1" name="图形">
                <a:extLst>
                  <a:ext uri="{FF2B5EF4-FFF2-40B4-BE49-F238E27FC236}">
                    <a16:creationId xmlns:a16="http://schemas.microsoft.com/office/drawing/2014/main" id="{6BFA0DD2-7312-BAFB-8A14-DDA32120B292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2" name="图形">
                <a:extLst>
                  <a:ext uri="{FF2B5EF4-FFF2-40B4-BE49-F238E27FC236}">
                    <a16:creationId xmlns:a16="http://schemas.microsoft.com/office/drawing/2014/main" id="{8DA4A4E9-6314-BEA7-A5E2-4E16AD946406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8929EBF-DF8E-EAF5-4166-75C84C0FA576}"/>
                </a:ext>
              </a:extLst>
            </p:cNvPr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35" name="图形">
                <a:extLst>
                  <a:ext uri="{FF2B5EF4-FFF2-40B4-BE49-F238E27FC236}">
                    <a16:creationId xmlns:a16="http://schemas.microsoft.com/office/drawing/2014/main" id="{B31BDA6F-4D47-E92A-9ECC-86A0DAC38C9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1" name="图形">
                <a:extLst>
                  <a:ext uri="{FF2B5EF4-FFF2-40B4-BE49-F238E27FC236}">
                    <a16:creationId xmlns:a16="http://schemas.microsoft.com/office/drawing/2014/main" id="{5D312114-CFCC-36C9-CC7D-25682F8DE540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2" name="图形">
                <a:extLst>
                  <a:ext uri="{FF2B5EF4-FFF2-40B4-BE49-F238E27FC236}">
                    <a16:creationId xmlns:a16="http://schemas.microsoft.com/office/drawing/2014/main" id="{86039B45-D105-9F02-BFE0-0A25F6FC51CD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3" name="图形">
                <a:extLst>
                  <a:ext uri="{FF2B5EF4-FFF2-40B4-BE49-F238E27FC236}">
                    <a16:creationId xmlns:a16="http://schemas.microsoft.com/office/drawing/2014/main" id="{073AB17F-DF37-2A31-48FE-B22169035AC3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4" name="图形">
                <a:extLst>
                  <a:ext uri="{FF2B5EF4-FFF2-40B4-BE49-F238E27FC236}">
                    <a16:creationId xmlns:a16="http://schemas.microsoft.com/office/drawing/2014/main" id="{54C0DA1C-B390-4195-8616-5E43A7A98E5C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5" name="图形">
                <a:extLst>
                  <a:ext uri="{FF2B5EF4-FFF2-40B4-BE49-F238E27FC236}">
                    <a16:creationId xmlns:a16="http://schemas.microsoft.com/office/drawing/2014/main" id="{FED01110-3F1B-ECDF-B1DD-A3C56157A861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6" name="图形">
                <a:extLst>
                  <a:ext uri="{FF2B5EF4-FFF2-40B4-BE49-F238E27FC236}">
                    <a16:creationId xmlns:a16="http://schemas.microsoft.com/office/drawing/2014/main" id="{3F1FC013-8EB4-D44D-1A69-254C30E0F79D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7" name="图形">
                <a:extLst>
                  <a:ext uri="{FF2B5EF4-FFF2-40B4-BE49-F238E27FC236}">
                    <a16:creationId xmlns:a16="http://schemas.microsoft.com/office/drawing/2014/main" id="{57D1A08A-D7BC-7697-AE4E-8F812EA64A0A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8" name="图形">
                <a:extLst>
                  <a:ext uri="{FF2B5EF4-FFF2-40B4-BE49-F238E27FC236}">
                    <a16:creationId xmlns:a16="http://schemas.microsoft.com/office/drawing/2014/main" id="{18E21F34-2758-E632-787D-DF082890E25F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ACE4C4A-5A68-F119-0C04-A892C4ED5EF5}"/>
                </a:ext>
              </a:extLst>
            </p:cNvPr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0" name="图形">
                <a:extLst>
                  <a:ext uri="{FF2B5EF4-FFF2-40B4-BE49-F238E27FC236}">
                    <a16:creationId xmlns:a16="http://schemas.microsoft.com/office/drawing/2014/main" id="{61846B21-C135-73B0-AF5C-F899BA2B47CA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1" name="图形">
                <a:extLst>
                  <a:ext uri="{FF2B5EF4-FFF2-40B4-BE49-F238E27FC236}">
                    <a16:creationId xmlns:a16="http://schemas.microsoft.com/office/drawing/2014/main" id="{BC89289F-6C99-7846-66AE-ECD39CF67645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2" name="图形">
                <a:extLst>
                  <a:ext uri="{FF2B5EF4-FFF2-40B4-BE49-F238E27FC236}">
                    <a16:creationId xmlns:a16="http://schemas.microsoft.com/office/drawing/2014/main" id="{3AA6EAFB-8F46-DF86-DEFC-DE66230748C3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3" name="图形">
                <a:extLst>
                  <a:ext uri="{FF2B5EF4-FFF2-40B4-BE49-F238E27FC236}">
                    <a16:creationId xmlns:a16="http://schemas.microsoft.com/office/drawing/2014/main" id="{3B7D1130-25B0-321D-02CB-370D4CCDB97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>
                <a:extLst>
                  <a:ext uri="{FF2B5EF4-FFF2-40B4-BE49-F238E27FC236}">
                    <a16:creationId xmlns:a16="http://schemas.microsoft.com/office/drawing/2014/main" id="{4CAB0F8B-8DBD-8E82-5603-051A3C2114CA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>
                <a:extLst>
                  <a:ext uri="{FF2B5EF4-FFF2-40B4-BE49-F238E27FC236}">
                    <a16:creationId xmlns:a16="http://schemas.microsoft.com/office/drawing/2014/main" id="{5C28F072-A076-CACF-7656-678CDF01BEDA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6" name="图形">
                <a:extLst>
                  <a:ext uri="{FF2B5EF4-FFF2-40B4-BE49-F238E27FC236}">
                    <a16:creationId xmlns:a16="http://schemas.microsoft.com/office/drawing/2014/main" id="{69B9C0A8-8077-6EF0-AB29-C1FDBB7E9395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7" name="图形">
                <a:extLst>
                  <a:ext uri="{FF2B5EF4-FFF2-40B4-BE49-F238E27FC236}">
                    <a16:creationId xmlns:a16="http://schemas.microsoft.com/office/drawing/2014/main" id="{21A26952-A762-3EF0-7C6B-E785B00059C1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8" name="图形">
                <a:extLst>
                  <a:ext uri="{FF2B5EF4-FFF2-40B4-BE49-F238E27FC236}">
                    <a16:creationId xmlns:a16="http://schemas.microsoft.com/office/drawing/2014/main" id="{6DD80784-8F1B-421E-8C71-B765E9F398BD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6AF3F1F-0329-C692-4D5E-395A9E1EBE74}"/>
                </a:ext>
              </a:extLst>
            </p:cNvPr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60" name="图形">
                <a:extLst>
                  <a:ext uri="{FF2B5EF4-FFF2-40B4-BE49-F238E27FC236}">
                    <a16:creationId xmlns:a16="http://schemas.microsoft.com/office/drawing/2014/main" id="{3B2E947D-716A-AF32-D40C-65427B92166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1" name="图形">
                <a:extLst>
                  <a:ext uri="{FF2B5EF4-FFF2-40B4-BE49-F238E27FC236}">
                    <a16:creationId xmlns:a16="http://schemas.microsoft.com/office/drawing/2014/main" id="{5D73FD9B-A66F-E812-287C-B3705F5FDA33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2" name="图形">
                <a:extLst>
                  <a:ext uri="{FF2B5EF4-FFF2-40B4-BE49-F238E27FC236}">
                    <a16:creationId xmlns:a16="http://schemas.microsoft.com/office/drawing/2014/main" id="{6610C30D-179E-4ECF-24A1-528DF89D1FE9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3" name="图形">
                <a:extLst>
                  <a:ext uri="{FF2B5EF4-FFF2-40B4-BE49-F238E27FC236}">
                    <a16:creationId xmlns:a16="http://schemas.microsoft.com/office/drawing/2014/main" id="{38A8FDB1-454F-B1E1-64CB-6D1057A78013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4" name="图形">
                <a:extLst>
                  <a:ext uri="{FF2B5EF4-FFF2-40B4-BE49-F238E27FC236}">
                    <a16:creationId xmlns:a16="http://schemas.microsoft.com/office/drawing/2014/main" id="{EB98A9B5-CF2B-69E1-7AB9-067964D53E7B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5" name="图形">
                <a:extLst>
                  <a:ext uri="{FF2B5EF4-FFF2-40B4-BE49-F238E27FC236}">
                    <a16:creationId xmlns:a16="http://schemas.microsoft.com/office/drawing/2014/main" id="{B95BFD2C-14D1-C74D-15D2-FB48562081F0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6" name="图形">
                <a:extLst>
                  <a:ext uri="{FF2B5EF4-FFF2-40B4-BE49-F238E27FC236}">
                    <a16:creationId xmlns:a16="http://schemas.microsoft.com/office/drawing/2014/main" id="{E25F9B1E-A570-9BBF-C94A-DE2591A2D61A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7" name="图形">
                <a:extLst>
                  <a:ext uri="{FF2B5EF4-FFF2-40B4-BE49-F238E27FC236}">
                    <a16:creationId xmlns:a16="http://schemas.microsoft.com/office/drawing/2014/main" id="{73EEB587-2478-B5E2-547C-93D77B21C5C7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8" name="图形">
                <a:extLst>
                  <a:ext uri="{FF2B5EF4-FFF2-40B4-BE49-F238E27FC236}">
                    <a16:creationId xmlns:a16="http://schemas.microsoft.com/office/drawing/2014/main" id="{3ADF4409-1EC7-60E1-2AA2-FBF754ED1731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0" name="图形">
            <a:extLst>
              <a:ext uri="{FF2B5EF4-FFF2-40B4-BE49-F238E27FC236}">
                <a16:creationId xmlns:a16="http://schemas.microsoft.com/office/drawing/2014/main" id="{77E6811E-6D05-9354-07FE-0D0B15ECC0A2}"/>
              </a:ext>
            </a:extLst>
          </p:cNvPr>
          <p:cNvGrpSpPr/>
          <p:nvPr/>
        </p:nvGrpSpPr>
        <p:grpSpPr>
          <a:xfrm>
            <a:off x="11087057" y="42182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DB3E2752-6A48-0172-8240-0C978FD335DA}"/>
                </a:ext>
              </a:extLst>
            </p:cNvPr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02" name="图形">
                <a:extLst>
                  <a:ext uri="{FF2B5EF4-FFF2-40B4-BE49-F238E27FC236}">
                    <a16:creationId xmlns:a16="http://schemas.microsoft.com/office/drawing/2014/main" id="{E380AC5F-ED1B-5222-F8F8-6E2A5BA187E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3" name="图形">
                <a:extLst>
                  <a:ext uri="{FF2B5EF4-FFF2-40B4-BE49-F238E27FC236}">
                    <a16:creationId xmlns:a16="http://schemas.microsoft.com/office/drawing/2014/main" id="{C6CF0F78-894C-BA0B-E494-94520BAAE0C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4" name="图形">
                <a:extLst>
                  <a:ext uri="{FF2B5EF4-FFF2-40B4-BE49-F238E27FC236}">
                    <a16:creationId xmlns:a16="http://schemas.microsoft.com/office/drawing/2014/main" id="{E052A36A-5704-3FB0-74B1-A225609AF4B3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5" name="图形">
                <a:extLst>
                  <a:ext uri="{FF2B5EF4-FFF2-40B4-BE49-F238E27FC236}">
                    <a16:creationId xmlns:a16="http://schemas.microsoft.com/office/drawing/2014/main" id="{A8F2B64B-AB99-9921-0546-4765D4A26CD5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6" name="图形">
                <a:extLst>
                  <a:ext uri="{FF2B5EF4-FFF2-40B4-BE49-F238E27FC236}">
                    <a16:creationId xmlns:a16="http://schemas.microsoft.com/office/drawing/2014/main" id="{2A626C04-755C-554C-81CF-28A0EA599269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7" name="图形">
                <a:extLst>
                  <a:ext uri="{FF2B5EF4-FFF2-40B4-BE49-F238E27FC236}">
                    <a16:creationId xmlns:a16="http://schemas.microsoft.com/office/drawing/2014/main" id="{19BF3ED0-15DF-46D4-E4CB-93A491577D7A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8" name="图形">
                <a:extLst>
                  <a:ext uri="{FF2B5EF4-FFF2-40B4-BE49-F238E27FC236}">
                    <a16:creationId xmlns:a16="http://schemas.microsoft.com/office/drawing/2014/main" id="{BBB28BC5-0721-DA86-B936-D5005922795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9" name="图形">
                <a:extLst>
                  <a:ext uri="{FF2B5EF4-FFF2-40B4-BE49-F238E27FC236}">
                    <a16:creationId xmlns:a16="http://schemas.microsoft.com/office/drawing/2014/main" id="{34412D0C-9EFF-0CBC-D642-F90426FCC831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10" name="图形">
                <a:extLst>
                  <a:ext uri="{FF2B5EF4-FFF2-40B4-BE49-F238E27FC236}">
                    <a16:creationId xmlns:a16="http://schemas.microsoft.com/office/drawing/2014/main" id="{A1AD7B08-A629-D48F-17BE-85EDC5366E4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F899F09-B932-4588-3D39-8AB3D3342B47}"/>
                </a:ext>
              </a:extLst>
            </p:cNvPr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93" name="图形">
                <a:extLst>
                  <a:ext uri="{FF2B5EF4-FFF2-40B4-BE49-F238E27FC236}">
                    <a16:creationId xmlns:a16="http://schemas.microsoft.com/office/drawing/2014/main" id="{DB279FEC-D6F3-3BED-FD1A-FA79F2A1E81D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4" name="图形">
                <a:extLst>
                  <a:ext uri="{FF2B5EF4-FFF2-40B4-BE49-F238E27FC236}">
                    <a16:creationId xmlns:a16="http://schemas.microsoft.com/office/drawing/2014/main" id="{80FC39DB-EB54-5ADB-54E4-B662970DB30B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5" name="图形">
                <a:extLst>
                  <a:ext uri="{FF2B5EF4-FFF2-40B4-BE49-F238E27FC236}">
                    <a16:creationId xmlns:a16="http://schemas.microsoft.com/office/drawing/2014/main" id="{0954C3FE-4BC2-A13B-D884-6FE1EF75273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6" name="图形">
                <a:extLst>
                  <a:ext uri="{FF2B5EF4-FFF2-40B4-BE49-F238E27FC236}">
                    <a16:creationId xmlns:a16="http://schemas.microsoft.com/office/drawing/2014/main" id="{A9953D22-F082-6867-5CFC-A48844E3F20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7" name="图形">
                <a:extLst>
                  <a:ext uri="{FF2B5EF4-FFF2-40B4-BE49-F238E27FC236}">
                    <a16:creationId xmlns:a16="http://schemas.microsoft.com/office/drawing/2014/main" id="{A01CE825-AAD0-87B9-0EDF-425C16A8FD3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8" name="图形">
                <a:extLst>
                  <a:ext uri="{FF2B5EF4-FFF2-40B4-BE49-F238E27FC236}">
                    <a16:creationId xmlns:a16="http://schemas.microsoft.com/office/drawing/2014/main" id="{4686EA94-85E5-D62B-DD6C-0CCAD93F3F81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9" name="图形">
                <a:extLst>
                  <a:ext uri="{FF2B5EF4-FFF2-40B4-BE49-F238E27FC236}">
                    <a16:creationId xmlns:a16="http://schemas.microsoft.com/office/drawing/2014/main" id="{46124B22-42CA-8189-2376-3806681DD09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0" name="图形">
                <a:extLst>
                  <a:ext uri="{FF2B5EF4-FFF2-40B4-BE49-F238E27FC236}">
                    <a16:creationId xmlns:a16="http://schemas.microsoft.com/office/drawing/2014/main" id="{984B34A1-B66D-3C2F-E8A0-C16553687274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1" name="图形">
                <a:extLst>
                  <a:ext uri="{FF2B5EF4-FFF2-40B4-BE49-F238E27FC236}">
                    <a16:creationId xmlns:a16="http://schemas.microsoft.com/office/drawing/2014/main" id="{898ED9C1-BBD5-ABC3-7639-E0B9E39FF72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77708D15-AED6-2FCE-DDB6-CCFD82B5417D}"/>
                </a:ext>
              </a:extLst>
            </p:cNvPr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84" name="图形">
                <a:extLst>
                  <a:ext uri="{FF2B5EF4-FFF2-40B4-BE49-F238E27FC236}">
                    <a16:creationId xmlns:a16="http://schemas.microsoft.com/office/drawing/2014/main" id="{3EDF80BF-52F4-D068-6E66-D9E5E565287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>
                <a:extLst>
                  <a:ext uri="{FF2B5EF4-FFF2-40B4-BE49-F238E27FC236}">
                    <a16:creationId xmlns:a16="http://schemas.microsoft.com/office/drawing/2014/main" id="{8515B694-D770-089B-FFA4-4B7467908C0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>
                <a:extLst>
                  <a:ext uri="{FF2B5EF4-FFF2-40B4-BE49-F238E27FC236}">
                    <a16:creationId xmlns:a16="http://schemas.microsoft.com/office/drawing/2014/main" id="{9D2FF8DF-D8C6-04EC-7A01-94D1F6C3FE4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>
                <a:extLst>
                  <a:ext uri="{FF2B5EF4-FFF2-40B4-BE49-F238E27FC236}">
                    <a16:creationId xmlns:a16="http://schemas.microsoft.com/office/drawing/2014/main" id="{09221939-AD24-5AE7-CB0D-5E0AD8DF7ADA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8" name="图形">
                <a:extLst>
                  <a:ext uri="{FF2B5EF4-FFF2-40B4-BE49-F238E27FC236}">
                    <a16:creationId xmlns:a16="http://schemas.microsoft.com/office/drawing/2014/main" id="{C58D4508-8DED-1717-6D08-B316451F6F4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9" name="图形">
                <a:extLst>
                  <a:ext uri="{FF2B5EF4-FFF2-40B4-BE49-F238E27FC236}">
                    <a16:creationId xmlns:a16="http://schemas.microsoft.com/office/drawing/2014/main" id="{D89C441A-D2D8-C79C-A22B-F4A2A1B1A5AD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0" name="图形">
                <a:extLst>
                  <a:ext uri="{FF2B5EF4-FFF2-40B4-BE49-F238E27FC236}">
                    <a16:creationId xmlns:a16="http://schemas.microsoft.com/office/drawing/2014/main" id="{DAC9F066-F118-924F-FFF3-9DD5B5127634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1" name="图形">
                <a:extLst>
                  <a:ext uri="{FF2B5EF4-FFF2-40B4-BE49-F238E27FC236}">
                    <a16:creationId xmlns:a16="http://schemas.microsoft.com/office/drawing/2014/main" id="{83A3C4D7-FBA2-7925-E071-FB6B1A75C337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2" name="图形">
                <a:extLst>
                  <a:ext uri="{FF2B5EF4-FFF2-40B4-BE49-F238E27FC236}">
                    <a16:creationId xmlns:a16="http://schemas.microsoft.com/office/drawing/2014/main" id="{21478211-C185-91EF-2B25-EA448E0125B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1D5596-9D5C-E511-426E-6B802835643B}"/>
                </a:ext>
              </a:extLst>
            </p:cNvPr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" name="图形">
                <a:extLst>
                  <a:ext uri="{FF2B5EF4-FFF2-40B4-BE49-F238E27FC236}">
                    <a16:creationId xmlns:a16="http://schemas.microsoft.com/office/drawing/2014/main" id="{ECB32A42-0D27-DD47-695B-747D6C975B3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>
                <a:extLst>
                  <a:ext uri="{FF2B5EF4-FFF2-40B4-BE49-F238E27FC236}">
                    <a16:creationId xmlns:a16="http://schemas.microsoft.com/office/drawing/2014/main" id="{3155CFAF-BE20-169C-AE28-38722E17CC1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>
                <a:extLst>
                  <a:ext uri="{FF2B5EF4-FFF2-40B4-BE49-F238E27FC236}">
                    <a16:creationId xmlns:a16="http://schemas.microsoft.com/office/drawing/2014/main" id="{A9F3D413-EF2A-36AC-E43D-74C5C0460060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8" name="图形">
                <a:extLst>
                  <a:ext uri="{FF2B5EF4-FFF2-40B4-BE49-F238E27FC236}">
                    <a16:creationId xmlns:a16="http://schemas.microsoft.com/office/drawing/2014/main" id="{E703B5C2-3D11-A502-8ABF-E12F4F74BD4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9" name="图形">
                <a:extLst>
                  <a:ext uri="{FF2B5EF4-FFF2-40B4-BE49-F238E27FC236}">
                    <a16:creationId xmlns:a16="http://schemas.microsoft.com/office/drawing/2014/main" id="{8B4C83A2-C8C9-DC65-48B5-528122106B3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0" name="图形">
                <a:extLst>
                  <a:ext uri="{FF2B5EF4-FFF2-40B4-BE49-F238E27FC236}">
                    <a16:creationId xmlns:a16="http://schemas.microsoft.com/office/drawing/2014/main" id="{A56169EC-8D6A-D3B4-A287-865DFB9F51B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1" name="图形">
                <a:extLst>
                  <a:ext uri="{FF2B5EF4-FFF2-40B4-BE49-F238E27FC236}">
                    <a16:creationId xmlns:a16="http://schemas.microsoft.com/office/drawing/2014/main" id="{F1A24508-9A5C-5323-EB87-8A1110EE9FD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>
                <a:extLst>
                  <a:ext uri="{FF2B5EF4-FFF2-40B4-BE49-F238E27FC236}">
                    <a16:creationId xmlns:a16="http://schemas.microsoft.com/office/drawing/2014/main" id="{05DDA64C-4119-3583-9FDC-8C81273A52F1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>
                <a:extLst>
                  <a:ext uri="{FF2B5EF4-FFF2-40B4-BE49-F238E27FC236}">
                    <a16:creationId xmlns:a16="http://schemas.microsoft.com/office/drawing/2014/main" id="{709453AE-4DC8-8310-6472-F42F550DC25E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C193089-3E43-7C9A-4FAB-179CEA83D193}"/>
              </a:ext>
            </a:extLst>
          </p:cNvPr>
          <p:cNvSpPr txBox="1"/>
          <p:nvPr/>
        </p:nvSpPr>
        <p:spPr>
          <a:xfrm>
            <a:off x="1221740" y="2274570"/>
            <a:ext cx="1536700" cy="1009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96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04</a:t>
            </a:r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F3B493D2-64AC-967E-1558-5897E2BEA750}"/>
              </a:ext>
            </a:extLst>
          </p:cNvPr>
          <p:cNvSpPr txBox="1"/>
          <p:nvPr/>
        </p:nvSpPr>
        <p:spPr>
          <a:xfrm>
            <a:off x="653414" y="229791"/>
            <a:ext cx="6628765" cy="3351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3900" spc="-300" dirty="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0</a:t>
            </a:r>
            <a:r>
              <a:rPr lang="en-US" altLang="zh-CN" sz="23900" spc="-300" dirty="0">
                <a:solidFill>
                  <a:srgbClr val="3683F0">
                    <a:alpha val="10000"/>
                  </a:srgbClr>
                </a:solidFill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4</a:t>
            </a:r>
            <a:endParaRPr lang="en-US" altLang="zh-CN" sz="23900" spc="-300" dirty="0">
              <a:solidFill>
                <a:srgbClr val="3683F0">
                  <a:alpha val="10000"/>
                </a:srgbClr>
              </a:solidFill>
              <a:uFillTx/>
              <a:latin typeface="汉仪松阳体 W" panose="00020600040101010101" charset="-122"/>
              <a:ea typeface="汉仪松阳体 W" panose="00020600040101010101" charset="-122"/>
              <a:cs typeface="汉仪松阳体 W" panose="0002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354134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ldLvl="0" animBg="1"/>
      <p:bldP spid="270" grpId="1" animBg="1"/>
      <p:bldP spid="254" grpId="0"/>
      <p:bldP spid="254" grpId="1"/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49806" y="0"/>
            <a:ext cx="12381865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92F200F-7371-420A-4CB4-06F7D12028E6}"/>
              </a:ext>
            </a:extLst>
          </p:cNvPr>
          <p:cNvSpPr/>
          <p:nvPr/>
        </p:nvSpPr>
        <p:spPr>
          <a:xfrm>
            <a:off x="-915565" y="5363192"/>
            <a:ext cx="14113933" cy="2828527"/>
          </a:xfrm>
          <a:custGeom>
            <a:avLst/>
            <a:gdLst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92456 h 2892656"/>
              <a:gd name="connsiteX1" fmla="*/ 3852333 w 14113933"/>
              <a:gd name="connsiteY1" fmla="*/ 327256 h 2892656"/>
              <a:gd name="connsiteX2" fmla="*/ 6451600 w 14113933"/>
              <a:gd name="connsiteY2" fmla="*/ 1038456 h 2892656"/>
              <a:gd name="connsiteX3" fmla="*/ 9330267 w 14113933"/>
              <a:gd name="connsiteY3" fmla="*/ 64789 h 2892656"/>
              <a:gd name="connsiteX4" fmla="*/ 11870267 w 14113933"/>
              <a:gd name="connsiteY4" fmla="*/ 869122 h 2892656"/>
              <a:gd name="connsiteX5" fmla="*/ 11946467 w 14113933"/>
              <a:gd name="connsiteY5" fmla="*/ 877589 h 2892656"/>
              <a:gd name="connsiteX6" fmla="*/ 14113933 w 14113933"/>
              <a:gd name="connsiteY6" fmla="*/ 361122 h 2892656"/>
              <a:gd name="connsiteX7" fmla="*/ 13876867 w 14113933"/>
              <a:gd name="connsiteY7" fmla="*/ 2553989 h 2892656"/>
              <a:gd name="connsiteX8" fmla="*/ 0 w 14113933"/>
              <a:gd name="connsiteY8" fmla="*/ 2892656 h 2892656"/>
              <a:gd name="connsiteX9" fmla="*/ 423333 w 14113933"/>
              <a:gd name="connsiteY9" fmla="*/ 1292456 h 289265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1946467 w 14113933"/>
              <a:gd name="connsiteY5" fmla="*/ 812939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1946467 w 14113933"/>
              <a:gd name="connsiteY5" fmla="*/ 812939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2894733 w 14113933"/>
              <a:gd name="connsiteY5" fmla="*/ 1685006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41188 h 2841388"/>
              <a:gd name="connsiteX1" fmla="*/ 3852333 w 14113933"/>
              <a:gd name="connsiteY1" fmla="*/ 275988 h 2841388"/>
              <a:gd name="connsiteX2" fmla="*/ 6451600 w 14113933"/>
              <a:gd name="connsiteY2" fmla="*/ 987188 h 2841388"/>
              <a:gd name="connsiteX3" fmla="*/ 9330267 w 14113933"/>
              <a:gd name="connsiteY3" fmla="*/ 13521 h 2841388"/>
              <a:gd name="connsiteX4" fmla="*/ 11997267 w 14113933"/>
              <a:gd name="connsiteY4" fmla="*/ 445321 h 2841388"/>
              <a:gd name="connsiteX5" fmla="*/ 12894733 w 14113933"/>
              <a:gd name="connsiteY5" fmla="*/ 1698388 h 2841388"/>
              <a:gd name="connsiteX6" fmla="*/ 14113933 w 14113933"/>
              <a:gd name="connsiteY6" fmla="*/ 309854 h 2841388"/>
              <a:gd name="connsiteX7" fmla="*/ 13876867 w 14113933"/>
              <a:gd name="connsiteY7" fmla="*/ 2502721 h 2841388"/>
              <a:gd name="connsiteX8" fmla="*/ 0 w 14113933"/>
              <a:gd name="connsiteY8" fmla="*/ 2841388 h 2841388"/>
              <a:gd name="connsiteX9" fmla="*/ 423333 w 14113933"/>
              <a:gd name="connsiteY9" fmla="*/ 1241188 h 2841388"/>
              <a:gd name="connsiteX0" fmla="*/ 423333 w 14113933"/>
              <a:gd name="connsiteY0" fmla="*/ 1241188 h 2841388"/>
              <a:gd name="connsiteX1" fmla="*/ 3852333 w 14113933"/>
              <a:gd name="connsiteY1" fmla="*/ 275988 h 2841388"/>
              <a:gd name="connsiteX2" fmla="*/ 6451600 w 14113933"/>
              <a:gd name="connsiteY2" fmla="*/ 987188 h 2841388"/>
              <a:gd name="connsiteX3" fmla="*/ 9330267 w 14113933"/>
              <a:gd name="connsiteY3" fmla="*/ 13521 h 2841388"/>
              <a:gd name="connsiteX4" fmla="*/ 11997267 w 14113933"/>
              <a:gd name="connsiteY4" fmla="*/ 445321 h 2841388"/>
              <a:gd name="connsiteX5" fmla="*/ 13064066 w 14113933"/>
              <a:gd name="connsiteY5" fmla="*/ 1452855 h 2841388"/>
              <a:gd name="connsiteX6" fmla="*/ 14113933 w 14113933"/>
              <a:gd name="connsiteY6" fmla="*/ 309854 h 2841388"/>
              <a:gd name="connsiteX7" fmla="*/ 13876867 w 14113933"/>
              <a:gd name="connsiteY7" fmla="*/ 2502721 h 2841388"/>
              <a:gd name="connsiteX8" fmla="*/ 0 w 14113933"/>
              <a:gd name="connsiteY8" fmla="*/ 2841388 h 2841388"/>
              <a:gd name="connsiteX9" fmla="*/ 423333 w 14113933"/>
              <a:gd name="connsiteY9" fmla="*/ 1241188 h 2841388"/>
              <a:gd name="connsiteX0" fmla="*/ 423333 w 14113933"/>
              <a:gd name="connsiteY0" fmla="*/ 1232723 h 2832923"/>
              <a:gd name="connsiteX1" fmla="*/ 3852333 w 14113933"/>
              <a:gd name="connsiteY1" fmla="*/ 267523 h 2832923"/>
              <a:gd name="connsiteX2" fmla="*/ 6451600 w 14113933"/>
              <a:gd name="connsiteY2" fmla="*/ 978723 h 2832923"/>
              <a:gd name="connsiteX3" fmla="*/ 9330267 w 14113933"/>
              <a:gd name="connsiteY3" fmla="*/ 5056 h 2832923"/>
              <a:gd name="connsiteX4" fmla="*/ 11802533 w 14113933"/>
              <a:gd name="connsiteY4" fmla="*/ 606189 h 2832923"/>
              <a:gd name="connsiteX5" fmla="*/ 13064066 w 14113933"/>
              <a:gd name="connsiteY5" fmla="*/ 1444390 h 2832923"/>
              <a:gd name="connsiteX6" fmla="*/ 14113933 w 14113933"/>
              <a:gd name="connsiteY6" fmla="*/ 301389 h 2832923"/>
              <a:gd name="connsiteX7" fmla="*/ 13876867 w 14113933"/>
              <a:gd name="connsiteY7" fmla="*/ 2494256 h 2832923"/>
              <a:gd name="connsiteX8" fmla="*/ 0 w 14113933"/>
              <a:gd name="connsiteY8" fmla="*/ 2832923 h 2832923"/>
              <a:gd name="connsiteX9" fmla="*/ 423333 w 14113933"/>
              <a:gd name="connsiteY9" fmla="*/ 1232723 h 2832923"/>
              <a:gd name="connsiteX0" fmla="*/ 423333 w 14113933"/>
              <a:gd name="connsiteY0" fmla="*/ 1233427 h 2833627"/>
              <a:gd name="connsiteX1" fmla="*/ 3852333 w 14113933"/>
              <a:gd name="connsiteY1" fmla="*/ 268227 h 2833627"/>
              <a:gd name="connsiteX2" fmla="*/ 6451600 w 14113933"/>
              <a:gd name="connsiteY2" fmla="*/ 979427 h 2833627"/>
              <a:gd name="connsiteX3" fmla="*/ 9330267 w 14113933"/>
              <a:gd name="connsiteY3" fmla="*/ 5760 h 2833627"/>
              <a:gd name="connsiteX4" fmla="*/ 13064066 w 14113933"/>
              <a:gd name="connsiteY4" fmla="*/ 1445094 h 2833627"/>
              <a:gd name="connsiteX5" fmla="*/ 14113933 w 14113933"/>
              <a:gd name="connsiteY5" fmla="*/ 302093 h 2833627"/>
              <a:gd name="connsiteX6" fmla="*/ 13876867 w 14113933"/>
              <a:gd name="connsiteY6" fmla="*/ 2494960 h 2833627"/>
              <a:gd name="connsiteX7" fmla="*/ 0 w 14113933"/>
              <a:gd name="connsiteY7" fmla="*/ 2833627 h 2833627"/>
              <a:gd name="connsiteX8" fmla="*/ 423333 w 14113933"/>
              <a:gd name="connsiteY8" fmla="*/ 1233427 h 2833627"/>
              <a:gd name="connsiteX0" fmla="*/ 423333 w 14113933"/>
              <a:gd name="connsiteY0" fmla="*/ 1227777 h 2827977"/>
              <a:gd name="connsiteX1" fmla="*/ 3852333 w 14113933"/>
              <a:gd name="connsiteY1" fmla="*/ 262577 h 2827977"/>
              <a:gd name="connsiteX2" fmla="*/ 6451600 w 14113933"/>
              <a:gd name="connsiteY2" fmla="*/ 973777 h 2827977"/>
              <a:gd name="connsiteX3" fmla="*/ 9330267 w 14113933"/>
              <a:gd name="connsiteY3" fmla="*/ 110 h 2827977"/>
              <a:gd name="connsiteX4" fmla="*/ 12276666 w 14113933"/>
              <a:gd name="connsiteY4" fmla="*/ 906044 h 2827977"/>
              <a:gd name="connsiteX5" fmla="*/ 14113933 w 14113933"/>
              <a:gd name="connsiteY5" fmla="*/ 296443 h 2827977"/>
              <a:gd name="connsiteX6" fmla="*/ 13876867 w 14113933"/>
              <a:gd name="connsiteY6" fmla="*/ 2489310 h 2827977"/>
              <a:gd name="connsiteX7" fmla="*/ 0 w 14113933"/>
              <a:gd name="connsiteY7" fmla="*/ 2827977 h 2827977"/>
              <a:gd name="connsiteX8" fmla="*/ 423333 w 14113933"/>
              <a:gd name="connsiteY8" fmla="*/ 1227777 h 2827977"/>
              <a:gd name="connsiteX0" fmla="*/ 423333 w 14113933"/>
              <a:gd name="connsiteY0" fmla="*/ 1227751 h 2827951"/>
              <a:gd name="connsiteX1" fmla="*/ 3852333 w 14113933"/>
              <a:gd name="connsiteY1" fmla="*/ 262551 h 2827951"/>
              <a:gd name="connsiteX2" fmla="*/ 6341534 w 14113933"/>
              <a:gd name="connsiteY2" fmla="*/ 965284 h 2827951"/>
              <a:gd name="connsiteX3" fmla="*/ 9330267 w 14113933"/>
              <a:gd name="connsiteY3" fmla="*/ 84 h 2827951"/>
              <a:gd name="connsiteX4" fmla="*/ 12276666 w 14113933"/>
              <a:gd name="connsiteY4" fmla="*/ 906018 h 2827951"/>
              <a:gd name="connsiteX5" fmla="*/ 14113933 w 14113933"/>
              <a:gd name="connsiteY5" fmla="*/ 296417 h 2827951"/>
              <a:gd name="connsiteX6" fmla="*/ 13876867 w 14113933"/>
              <a:gd name="connsiteY6" fmla="*/ 2489284 h 2827951"/>
              <a:gd name="connsiteX7" fmla="*/ 0 w 14113933"/>
              <a:gd name="connsiteY7" fmla="*/ 2827951 h 2827951"/>
              <a:gd name="connsiteX8" fmla="*/ 423333 w 14113933"/>
              <a:gd name="connsiteY8" fmla="*/ 1227751 h 2827951"/>
              <a:gd name="connsiteX0" fmla="*/ 423333 w 14113933"/>
              <a:gd name="connsiteY0" fmla="*/ 1228327 h 2828527"/>
              <a:gd name="connsiteX1" fmla="*/ 3852333 w 14113933"/>
              <a:gd name="connsiteY1" fmla="*/ 263127 h 2828527"/>
              <a:gd name="connsiteX2" fmla="*/ 6375401 w 14113933"/>
              <a:gd name="connsiteY2" fmla="*/ 1075927 h 2828527"/>
              <a:gd name="connsiteX3" fmla="*/ 9330267 w 14113933"/>
              <a:gd name="connsiteY3" fmla="*/ 660 h 2828527"/>
              <a:gd name="connsiteX4" fmla="*/ 12276666 w 14113933"/>
              <a:gd name="connsiteY4" fmla="*/ 906594 h 2828527"/>
              <a:gd name="connsiteX5" fmla="*/ 14113933 w 14113933"/>
              <a:gd name="connsiteY5" fmla="*/ 296993 h 2828527"/>
              <a:gd name="connsiteX6" fmla="*/ 13876867 w 14113933"/>
              <a:gd name="connsiteY6" fmla="*/ 2489860 h 2828527"/>
              <a:gd name="connsiteX7" fmla="*/ 0 w 14113933"/>
              <a:gd name="connsiteY7" fmla="*/ 2828527 h 2828527"/>
              <a:gd name="connsiteX8" fmla="*/ 423333 w 14113933"/>
              <a:gd name="connsiteY8" fmla="*/ 1228327 h 2828527"/>
              <a:gd name="connsiteX0" fmla="*/ 423333 w 14113933"/>
              <a:gd name="connsiteY0" fmla="*/ 1228327 h 2828527"/>
              <a:gd name="connsiteX1" fmla="*/ 3852333 w 14113933"/>
              <a:gd name="connsiteY1" fmla="*/ 263127 h 2828527"/>
              <a:gd name="connsiteX2" fmla="*/ 6375401 w 14113933"/>
              <a:gd name="connsiteY2" fmla="*/ 1075927 h 2828527"/>
              <a:gd name="connsiteX3" fmla="*/ 9330267 w 14113933"/>
              <a:gd name="connsiteY3" fmla="*/ 660 h 2828527"/>
              <a:gd name="connsiteX4" fmla="*/ 12276666 w 14113933"/>
              <a:gd name="connsiteY4" fmla="*/ 906594 h 2828527"/>
              <a:gd name="connsiteX5" fmla="*/ 14113933 w 14113933"/>
              <a:gd name="connsiteY5" fmla="*/ 296993 h 2828527"/>
              <a:gd name="connsiteX6" fmla="*/ 13876867 w 14113933"/>
              <a:gd name="connsiteY6" fmla="*/ 2489860 h 2828527"/>
              <a:gd name="connsiteX7" fmla="*/ 0 w 14113933"/>
              <a:gd name="connsiteY7" fmla="*/ 2828527 h 2828527"/>
              <a:gd name="connsiteX8" fmla="*/ 423333 w 14113933"/>
              <a:gd name="connsiteY8" fmla="*/ 1228327 h 282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3933" h="2828527">
                <a:moveTo>
                  <a:pt x="423333" y="1228327"/>
                </a:moveTo>
                <a:cubicBezTo>
                  <a:pt x="1065388" y="800760"/>
                  <a:pt x="2860322" y="288527"/>
                  <a:pt x="3852333" y="263127"/>
                </a:cubicBezTo>
                <a:cubicBezTo>
                  <a:pt x="4844344" y="237727"/>
                  <a:pt x="5462412" y="1119671"/>
                  <a:pt x="6375401" y="1075927"/>
                </a:cubicBezTo>
                <a:cubicBezTo>
                  <a:pt x="7368823" y="1064637"/>
                  <a:pt x="8346723" y="28882"/>
                  <a:pt x="9330267" y="660"/>
                </a:cubicBezTo>
                <a:cubicBezTo>
                  <a:pt x="10313811" y="-27562"/>
                  <a:pt x="11479388" y="857205"/>
                  <a:pt x="12276666" y="906594"/>
                </a:cubicBezTo>
                <a:cubicBezTo>
                  <a:pt x="12661899" y="855794"/>
                  <a:pt x="13792200" y="17593"/>
                  <a:pt x="14113933" y="296993"/>
                </a:cubicBezTo>
                <a:lnTo>
                  <a:pt x="13876867" y="2489860"/>
                </a:lnTo>
                <a:lnTo>
                  <a:pt x="0" y="2828527"/>
                </a:lnTo>
                <a:lnTo>
                  <a:pt x="423333" y="12283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61" name="Text 2"/>
          <p:cNvSpPr/>
          <p:nvPr/>
        </p:nvSpPr>
        <p:spPr>
          <a:xfrm>
            <a:off x="1742440" y="2247900"/>
            <a:ext cx="8797925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6615" y="602615"/>
            <a:ext cx="3989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未来计划</a:t>
            </a:r>
            <a:endParaRPr lang="en-US" altLang="zh-CN" sz="4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796811F0-46A5-5978-2C5C-EBB27997B5D9}"/>
              </a:ext>
            </a:extLst>
          </p:cNvPr>
          <p:cNvSpPr/>
          <p:nvPr/>
        </p:nvSpPr>
        <p:spPr>
          <a:xfrm>
            <a:off x="874305" y="1824985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12</a:t>
            </a:r>
            <a:endParaRPr lang="zh-CN" altLang="en-US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2D7A76F-59BD-38B4-CD8D-0FE43B2D8D6E}"/>
              </a:ext>
            </a:extLst>
          </p:cNvPr>
          <p:cNvSpPr/>
          <p:nvPr/>
        </p:nvSpPr>
        <p:spPr>
          <a:xfrm>
            <a:off x="3943396" y="1822265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13</a:t>
            </a:r>
            <a:endParaRPr lang="zh-CN" altLang="en-US" dirty="0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A77C9A3A-6E84-4484-861F-4C6E222989F0}"/>
              </a:ext>
            </a:extLst>
          </p:cNvPr>
          <p:cNvSpPr/>
          <p:nvPr/>
        </p:nvSpPr>
        <p:spPr>
          <a:xfrm>
            <a:off x="6954955" y="1809152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14</a:t>
            </a:r>
            <a:endParaRPr lang="zh-CN" altLang="en-US" dirty="0"/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089BF9A1-1D6E-294B-CFCF-75DD766BF160}"/>
              </a:ext>
            </a:extLst>
          </p:cNvPr>
          <p:cNvSpPr/>
          <p:nvPr/>
        </p:nvSpPr>
        <p:spPr>
          <a:xfrm>
            <a:off x="9824857" y="1822266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43407C-ABCC-A1C7-7D40-96253867C1BA}"/>
              </a:ext>
            </a:extLst>
          </p:cNvPr>
          <p:cNvSpPr txBox="1"/>
          <p:nvPr/>
        </p:nvSpPr>
        <p:spPr>
          <a:xfrm>
            <a:off x="717047" y="3512875"/>
            <a:ext cx="18814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高保真视觉与交互原型 </a:t>
            </a:r>
            <a:endParaRPr lang="en-US" altLang="zh-CN" sz="1400" dirty="0"/>
          </a:p>
          <a:p>
            <a:r>
              <a:rPr lang="zh-CN" altLang="en-US" sz="1400" dirty="0"/>
              <a:t>○ 完成全套</a:t>
            </a:r>
            <a:r>
              <a:rPr lang="en-US" altLang="zh-CN" sz="1400" dirty="0"/>
              <a:t>UI</a:t>
            </a:r>
            <a:r>
              <a:rPr lang="zh-CN" altLang="en-US" sz="1400" dirty="0"/>
              <a:t>设计与视觉规范</a:t>
            </a:r>
            <a:endParaRPr lang="en-US" altLang="zh-CN" sz="1400" dirty="0"/>
          </a:p>
          <a:p>
            <a:r>
              <a:rPr lang="zh-CN" altLang="en-US" sz="1400" dirty="0"/>
              <a:t> ○ 使用即时设计制作可交互高保真原型 </a:t>
            </a:r>
            <a:endParaRPr lang="en-US" altLang="zh-CN" sz="1400" dirty="0"/>
          </a:p>
          <a:p>
            <a:r>
              <a:rPr lang="zh-CN" altLang="en-US" sz="1400" dirty="0"/>
              <a:t>○ 完善发布、领取、积分、订单等核心页面动效 </a:t>
            </a:r>
            <a:endParaRPr lang="en-US" altLang="zh-CN" sz="1400" dirty="0"/>
          </a:p>
          <a:p>
            <a:r>
              <a:rPr lang="zh-CN" altLang="en-US" sz="1400" dirty="0"/>
              <a:t>○ 三方联合评审（设计、前端、后端）敲定接口字段</a:t>
            </a:r>
          </a:p>
          <a:p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061F62-9F8E-B39A-5549-14588A257697}"/>
              </a:ext>
            </a:extLst>
          </p:cNvPr>
          <p:cNvSpPr txBox="1"/>
          <p:nvPr/>
        </p:nvSpPr>
        <p:spPr>
          <a:xfrm>
            <a:off x="3895859" y="3429000"/>
            <a:ext cx="16871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后端开发与数据库设计 </a:t>
            </a:r>
            <a:endParaRPr lang="en-US" altLang="zh-CN" sz="1400" dirty="0"/>
          </a:p>
          <a:p>
            <a:r>
              <a:rPr lang="zh-CN" altLang="en-US" sz="1400" dirty="0"/>
              <a:t>○ 搭建</a:t>
            </a:r>
            <a:r>
              <a:rPr lang="en-US" altLang="zh-CN" sz="1400" dirty="0"/>
              <a:t>Flask</a:t>
            </a:r>
            <a:r>
              <a:rPr lang="zh-CN" altLang="en-US" sz="1400" dirty="0"/>
              <a:t>后端框架与云开发环境 </a:t>
            </a:r>
            <a:endParaRPr lang="en-US" altLang="zh-CN" sz="1400" dirty="0"/>
          </a:p>
          <a:p>
            <a:r>
              <a:rPr lang="zh-CN" altLang="en-US" sz="1400" dirty="0"/>
              <a:t>○ 完成用户、任务、服务、积分、订单等核心数据库表</a:t>
            </a:r>
            <a:endParaRPr lang="en-US" altLang="zh-CN" sz="1400" dirty="0"/>
          </a:p>
          <a:p>
            <a:r>
              <a:rPr lang="zh-CN" altLang="en-US" sz="1400" dirty="0"/>
              <a:t> ○ 实现登录授权、任务发布、领取、状态流转等主要</a:t>
            </a:r>
            <a:r>
              <a:rPr lang="en-US" altLang="zh-CN" sz="1400" dirty="0"/>
              <a:t>API </a:t>
            </a:r>
          </a:p>
          <a:p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9A0D28-3A4F-B9E6-21EA-7CE7F6732073}"/>
              </a:ext>
            </a:extLst>
          </p:cNvPr>
          <p:cNvSpPr txBox="1"/>
          <p:nvPr/>
        </p:nvSpPr>
        <p:spPr>
          <a:xfrm>
            <a:off x="6954955" y="3429000"/>
            <a:ext cx="15546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小程序前端页面开发 </a:t>
            </a:r>
            <a:endParaRPr lang="en-US" altLang="zh-CN" sz="1400" dirty="0"/>
          </a:p>
          <a:p>
            <a:r>
              <a:rPr lang="zh-CN" altLang="en-US" sz="1400" dirty="0"/>
              <a:t>○ 完成首页、任务列表、发布页、订单页、个人中心等核心页面</a:t>
            </a:r>
            <a:endParaRPr lang="en-US" altLang="zh-CN" sz="1400" dirty="0"/>
          </a:p>
          <a:p>
            <a:r>
              <a:rPr lang="zh-CN" altLang="en-US" sz="1400" dirty="0"/>
              <a:t> ○ 实现图片上传、积分调节器、状态切换等交互细节 </a:t>
            </a:r>
            <a:endParaRPr lang="en-US" altLang="zh-CN" sz="1400" dirty="0"/>
          </a:p>
          <a:p>
            <a:r>
              <a:rPr lang="zh-CN" altLang="en-US" sz="1400" dirty="0"/>
              <a:t>○ 对接后端真实接口（未完成部分使用</a:t>
            </a:r>
            <a:r>
              <a:rPr lang="en-US" altLang="zh-CN" sz="1400" dirty="0"/>
              <a:t>Mock</a:t>
            </a:r>
            <a:r>
              <a:rPr lang="zh-CN" altLang="en-US" sz="1400" dirty="0"/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EEBACD-12E9-09EC-44B3-C5E2A76B2F66}"/>
              </a:ext>
            </a:extLst>
          </p:cNvPr>
          <p:cNvSpPr txBox="1"/>
          <p:nvPr/>
        </p:nvSpPr>
        <p:spPr>
          <a:xfrm>
            <a:off x="9824857" y="3512875"/>
            <a:ext cx="15546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前后端联调与功能闭环测试 </a:t>
            </a:r>
            <a:endParaRPr lang="en-US" altLang="zh-CN" sz="1400" dirty="0"/>
          </a:p>
          <a:p>
            <a:r>
              <a:rPr lang="zh-CN" altLang="en-US" sz="1400" dirty="0"/>
              <a:t>○ 完成全流程联调（发布→领取→提交→确认→积分到账） </a:t>
            </a:r>
            <a:endParaRPr lang="en-US" altLang="zh-CN" sz="1400" dirty="0"/>
          </a:p>
          <a:p>
            <a:r>
              <a:rPr lang="zh-CN" altLang="en-US" sz="1400" dirty="0"/>
              <a:t>○ 实现消息通知、积分明细分页加载 </a:t>
            </a:r>
            <a:endParaRPr lang="en-US" altLang="zh-CN" sz="1400" dirty="0"/>
          </a:p>
          <a:p>
            <a:r>
              <a:rPr lang="zh-CN" altLang="en-US" sz="1400" dirty="0"/>
              <a:t>○ 修复联调中出现的</a:t>
            </a:r>
            <a:r>
              <a:rPr lang="en-US" altLang="zh-CN" sz="1400" dirty="0"/>
              <a:t>bug </a:t>
            </a:r>
          </a:p>
          <a:p>
            <a:r>
              <a:rPr lang="en-US" altLang="zh-CN" sz="1400" dirty="0"/>
              <a:t>○ </a:t>
            </a:r>
            <a:r>
              <a:rPr lang="zh-CN" altLang="en-US" sz="1400" dirty="0"/>
              <a:t>进行多设备真实机测试</a:t>
            </a:r>
          </a:p>
          <a:p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>
    <p:wheel spokes="2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33"/>
          <a:srcRect l="9723"/>
          <a:stretch>
            <a:fillRect/>
          </a:stretch>
        </p:blipFill>
        <p:spPr>
          <a:xfrm flipH="1">
            <a:off x="635" y="0"/>
            <a:ext cx="12381865" cy="6858000"/>
          </a:xfrm>
          <a:prstGeom prst="rect">
            <a:avLst/>
          </a:prstGeom>
        </p:spPr>
      </p:pic>
      <p:grpSp>
        <p:nvGrpSpPr>
          <p:cNvPr id="29" name="图形"/>
          <p:cNvGrpSpPr/>
          <p:nvPr/>
        </p:nvGrpSpPr>
        <p:grpSpPr>
          <a:xfrm>
            <a:off x="1228725" y="2482850"/>
            <a:ext cx="2482669" cy="2873375"/>
            <a:chOff x="1317" y="3492"/>
            <a:chExt cx="4221" cy="4884"/>
          </a:xfrm>
        </p:grpSpPr>
        <p:sp>
          <p:nvSpPr>
            <p:cNvPr id="30" name="图形"/>
            <p:cNvSpPr/>
            <p:nvPr>
              <p:custDataLst>
                <p:tags r:id="rId25"/>
              </p:custDataLst>
            </p:nvPr>
          </p:nvSpPr>
          <p:spPr>
            <a:xfrm>
              <a:off x="1317" y="3492"/>
              <a:ext cx="4021" cy="4884"/>
            </a:xfrm>
            <a:prstGeom prst="roundRect">
              <a:avLst>
                <a:gd name="adj" fmla="val 5625"/>
              </a:avLst>
            </a:prstGeom>
            <a:gradFill>
              <a:gsLst>
                <a:gs pos="100000">
                  <a:srgbClr val="E0EFFD"/>
                </a:gs>
                <a:gs pos="0">
                  <a:schemeClr val="bg1">
                    <a:alpha val="6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rgbClr val="E0EFFD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965200" dist="38100" dir="10800000" algn="r" rotWithShape="0">
                <a:schemeClr val="tx1">
                  <a:lumMod val="65000"/>
                  <a:lumOff val="3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汉仪松阳体 W" panose="00020600040101010101" charset="-122"/>
              </a:endParaRPr>
            </a:p>
          </p:txBody>
        </p:sp>
        <p:sp>
          <p:nvSpPr>
            <p:cNvPr id="31" name="图形"/>
            <p:cNvSpPr/>
            <p:nvPr>
              <p:custDataLst>
                <p:tags r:id="rId26"/>
              </p:custDataLst>
            </p:nvPr>
          </p:nvSpPr>
          <p:spPr>
            <a:xfrm flipH="1">
              <a:off x="4476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35" name="图形"/>
            <p:cNvSpPr txBox="1"/>
            <p:nvPr>
              <p:custDataLst>
                <p:tags r:id="rId27"/>
              </p:custDataLst>
            </p:nvPr>
          </p:nvSpPr>
          <p:spPr>
            <a:xfrm>
              <a:off x="1778" y="5665"/>
              <a:ext cx="3760" cy="7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  <a:sym typeface="+mn-ea"/>
                </a:rPr>
                <a:t>项目界面原型</a:t>
              </a:r>
              <a:endParaRPr lang="zh-CN" altLang="en-US" sz="2000" dirty="0"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37" name="图形"/>
            <p:cNvSpPr/>
            <p:nvPr>
              <p:custDataLst>
                <p:tags r:id="rId28"/>
              </p:custDataLst>
            </p:nvPr>
          </p:nvSpPr>
          <p:spPr>
            <a:xfrm flipV="1">
              <a:off x="1790" y="4187"/>
              <a:ext cx="532" cy="532"/>
            </a:xfrm>
            <a:prstGeom prst="ellipse">
              <a:avLst/>
            </a:pr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  <a:effectLst>
              <a:outerShdw blurRad="4699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40" name="图形"/>
            <p:cNvSpPr/>
            <p:nvPr>
              <p:custDataLst>
                <p:tags r:id="rId29"/>
              </p:custDataLst>
            </p:nvPr>
          </p:nvSpPr>
          <p:spPr>
            <a:xfrm flipV="1">
              <a:off x="1891" y="4288"/>
              <a:ext cx="331" cy="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42" name="图形"/>
            <p:cNvSpPr txBox="1"/>
            <p:nvPr>
              <p:custDataLst>
                <p:tags r:id="rId30"/>
              </p:custDataLst>
            </p:nvPr>
          </p:nvSpPr>
          <p:spPr>
            <a:xfrm>
              <a:off x="2354" y="4163"/>
              <a:ext cx="2508" cy="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</a:rPr>
                <a:t>01</a:t>
              </a:r>
            </a:p>
          </p:txBody>
        </p:sp>
        <p:sp>
          <p:nvSpPr>
            <p:cNvPr id="46" name="图形"/>
            <p:cNvSpPr/>
            <p:nvPr>
              <p:custDataLst>
                <p:tags r:id="rId31"/>
              </p:custDataLst>
            </p:nvPr>
          </p:nvSpPr>
          <p:spPr>
            <a:xfrm>
              <a:off x="4802" y="7894"/>
              <a:ext cx="386" cy="25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grpSp>
        <p:nvGrpSpPr>
          <p:cNvPr id="47" name="图形"/>
          <p:cNvGrpSpPr/>
          <p:nvPr/>
        </p:nvGrpSpPr>
        <p:grpSpPr>
          <a:xfrm>
            <a:off x="3808095" y="2482850"/>
            <a:ext cx="2442101" cy="2873375"/>
            <a:chOff x="5559" y="3492"/>
            <a:chExt cx="4152" cy="4884"/>
          </a:xfrm>
        </p:grpSpPr>
        <p:sp>
          <p:nvSpPr>
            <p:cNvPr id="48" name="图形"/>
            <p:cNvSpPr/>
            <p:nvPr>
              <p:custDataLst>
                <p:tags r:id="rId18"/>
              </p:custDataLst>
            </p:nvPr>
          </p:nvSpPr>
          <p:spPr>
            <a:xfrm>
              <a:off x="5559" y="3492"/>
              <a:ext cx="4021" cy="4884"/>
            </a:xfrm>
            <a:prstGeom prst="roundRect">
              <a:avLst>
                <a:gd name="adj" fmla="val 5625"/>
              </a:avLst>
            </a:prstGeom>
            <a:gradFill>
              <a:gsLst>
                <a:gs pos="100000">
                  <a:srgbClr val="E0EFFD"/>
                </a:gs>
                <a:gs pos="0">
                  <a:schemeClr val="bg1">
                    <a:alpha val="6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rgbClr val="E0EFFD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965200" dist="38100" dir="10800000" algn="r" rotWithShape="0">
                <a:schemeClr val="tx1">
                  <a:lumMod val="65000"/>
                  <a:lumOff val="3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汉仪松阳体 W" panose="00020600040101010101" charset="-122"/>
              </a:endParaRPr>
            </a:p>
          </p:txBody>
        </p:sp>
        <p:sp>
          <p:nvSpPr>
            <p:cNvPr id="49" name="图形"/>
            <p:cNvSpPr/>
            <p:nvPr>
              <p:custDataLst>
                <p:tags r:id="rId19"/>
              </p:custDataLst>
            </p:nvPr>
          </p:nvSpPr>
          <p:spPr>
            <a:xfrm flipH="1">
              <a:off x="8718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50" name="图形"/>
            <p:cNvSpPr txBox="1"/>
            <p:nvPr>
              <p:custDataLst>
                <p:tags r:id="rId20"/>
              </p:custDataLst>
            </p:nvPr>
          </p:nvSpPr>
          <p:spPr>
            <a:xfrm>
              <a:off x="5951" y="5665"/>
              <a:ext cx="3760" cy="14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  <a:sym typeface="+mn-ea"/>
                </a:rPr>
                <a:t>原型设计遇到的困难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52" name="图形"/>
            <p:cNvSpPr/>
            <p:nvPr>
              <p:custDataLst>
                <p:tags r:id="rId21"/>
              </p:custDataLst>
            </p:nvPr>
          </p:nvSpPr>
          <p:spPr>
            <a:xfrm flipV="1">
              <a:off x="5951" y="4187"/>
              <a:ext cx="532" cy="532"/>
            </a:xfrm>
            <a:prstGeom prst="ellipse">
              <a:avLst/>
            </a:pr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  <a:effectLst>
              <a:outerShdw blurRad="4699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55" name="图形"/>
            <p:cNvSpPr/>
            <p:nvPr>
              <p:custDataLst>
                <p:tags r:id="rId22"/>
              </p:custDataLst>
            </p:nvPr>
          </p:nvSpPr>
          <p:spPr>
            <a:xfrm flipV="1">
              <a:off x="6052" y="4288"/>
              <a:ext cx="331" cy="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61" name="图形"/>
            <p:cNvSpPr txBox="1"/>
            <p:nvPr>
              <p:custDataLst>
                <p:tags r:id="rId23"/>
              </p:custDataLst>
            </p:nvPr>
          </p:nvSpPr>
          <p:spPr>
            <a:xfrm>
              <a:off x="6515" y="4163"/>
              <a:ext cx="2508" cy="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</a:rPr>
                <a:t>02</a:t>
              </a:r>
            </a:p>
          </p:txBody>
        </p:sp>
        <p:sp>
          <p:nvSpPr>
            <p:cNvPr id="63" name="图形"/>
            <p:cNvSpPr/>
            <p:nvPr>
              <p:custDataLst>
                <p:tags r:id="rId24"/>
              </p:custDataLst>
            </p:nvPr>
          </p:nvSpPr>
          <p:spPr>
            <a:xfrm>
              <a:off x="9046" y="7894"/>
              <a:ext cx="386" cy="25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grpSp>
        <p:nvGrpSpPr>
          <p:cNvPr id="64" name="图形"/>
          <p:cNvGrpSpPr/>
          <p:nvPr/>
        </p:nvGrpSpPr>
        <p:grpSpPr>
          <a:xfrm>
            <a:off x="6386830" y="2482850"/>
            <a:ext cx="2424320" cy="2873375"/>
            <a:chOff x="9801" y="3492"/>
            <a:chExt cx="4122" cy="4884"/>
          </a:xfrm>
        </p:grpSpPr>
        <p:sp>
          <p:nvSpPr>
            <p:cNvPr id="65" name="图形"/>
            <p:cNvSpPr/>
            <p:nvPr>
              <p:custDataLst>
                <p:tags r:id="rId11"/>
              </p:custDataLst>
            </p:nvPr>
          </p:nvSpPr>
          <p:spPr>
            <a:xfrm>
              <a:off x="9801" y="3492"/>
              <a:ext cx="4021" cy="4884"/>
            </a:xfrm>
            <a:prstGeom prst="roundRect">
              <a:avLst>
                <a:gd name="adj" fmla="val 5625"/>
              </a:avLst>
            </a:prstGeom>
            <a:gradFill>
              <a:gsLst>
                <a:gs pos="100000">
                  <a:srgbClr val="E0EFFD"/>
                </a:gs>
                <a:gs pos="0">
                  <a:schemeClr val="bg1">
                    <a:alpha val="6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rgbClr val="E0EFFD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965200" dist="38100" dir="10800000" algn="r" rotWithShape="0">
                <a:schemeClr val="tx1">
                  <a:lumMod val="65000"/>
                  <a:lumOff val="3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汉仪松阳体 W" panose="00020600040101010101" charset="-122"/>
              </a:endParaRPr>
            </a:p>
          </p:txBody>
        </p:sp>
        <p:sp>
          <p:nvSpPr>
            <p:cNvPr id="66" name="图形"/>
            <p:cNvSpPr/>
            <p:nvPr>
              <p:custDataLst>
                <p:tags r:id="rId12"/>
              </p:custDataLst>
            </p:nvPr>
          </p:nvSpPr>
          <p:spPr>
            <a:xfrm flipH="1">
              <a:off x="12960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67" name="图形"/>
            <p:cNvSpPr txBox="1"/>
            <p:nvPr>
              <p:custDataLst>
                <p:tags r:id="rId13"/>
              </p:custDataLst>
            </p:nvPr>
          </p:nvSpPr>
          <p:spPr>
            <a:xfrm>
              <a:off x="10163" y="5663"/>
              <a:ext cx="3760" cy="7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  <a:sym typeface="+mn-ea"/>
                </a:rPr>
                <a:t>团队成员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68" name="图形"/>
            <p:cNvSpPr/>
            <p:nvPr>
              <p:custDataLst>
                <p:tags r:id="rId14"/>
              </p:custDataLst>
            </p:nvPr>
          </p:nvSpPr>
          <p:spPr>
            <a:xfrm flipV="1">
              <a:off x="10163" y="4211"/>
              <a:ext cx="532" cy="532"/>
            </a:xfrm>
            <a:prstGeom prst="ellipse">
              <a:avLst/>
            </a:pr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  <a:effectLst>
              <a:outerShdw blurRad="4699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69" name="图形"/>
            <p:cNvSpPr/>
            <p:nvPr>
              <p:custDataLst>
                <p:tags r:id="rId15"/>
              </p:custDataLst>
            </p:nvPr>
          </p:nvSpPr>
          <p:spPr>
            <a:xfrm flipV="1">
              <a:off x="10264" y="4312"/>
              <a:ext cx="331" cy="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70" name="图形"/>
            <p:cNvSpPr txBox="1"/>
            <p:nvPr>
              <p:custDataLst>
                <p:tags r:id="rId16"/>
              </p:custDataLst>
            </p:nvPr>
          </p:nvSpPr>
          <p:spPr>
            <a:xfrm>
              <a:off x="10727" y="4187"/>
              <a:ext cx="2508" cy="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</a:rPr>
                <a:t>03</a:t>
              </a:r>
            </a:p>
          </p:txBody>
        </p:sp>
        <p:sp>
          <p:nvSpPr>
            <p:cNvPr id="72" name="图形"/>
            <p:cNvSpPr/>
            <p:nvPr>
              <p:custDataLst>
                <p:tags r:id="rId17"/>
              </p:custDataLst>
            </p:nvPr>
          </p:nvSpPr>
          <p:spPr>
            <a:xfrm>
              <a:off x="13290" y="7900"/>
              <a:ext cx="386" cy="25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grpSp>
        <p:nvGrpSpPr>
          <p:cNvPr id="73" name="图形"/>
          <p:cNvGrpSpPr/>
          <p:nvPr/>
        </p:nvGrpSpPr>
        <p:grpSpPr>
          <a:xfrm>
            <a:off x="8966200" y="2482850"/>
            <a:ext cx="2394585" cy="2873375"/>
            <a:chOff x="14043" y="3492"/>
            <a:chExt cx="4071" cy="4884"/>
          </a:xfrm>
        </p:grpSpPr>
        <p:sp>
          <p:nvSpPr>
            <p:cNvPr id="74" name="图形"/>
            <p:cNvSpPr/>
            <p:nvPr>
              <p:custDataLst>
                <p:tags r:id="rId4"/>
              </p:custDataLst>
            </p:nvPr>
          </p:nvSpPr>
          <p:spPr>
            <a:xfrm>
              <a:off x="14043" y="3492"/>
              <a:ext cx="4021" cy="4884"/>
            </a:xfrm>
            <a:prstGeom prst="roundRect">
              <a:avLst>
                <a:gd name="adj" fmla="val 5625"/>
              </a:avLst>
            </a:prstGeom>
            <a:gradFill>
              <a:gsLst>
                <a:gs pos="100000">
                  <a:srgbClr val="E0EFFD"/>
                </a:gs>
                <a:gs pos="0">
                  <a:schemeClr val="bg1">
                    <a:alpha val="6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rgbClr val="E0EFFD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965200" dist="38100" dir="10800000" algn="r" rotWithShape="0">
                <a:schemeClr val="tx1">
                  <a:lumMod val="65000"/>
                  <a:lumOff val="3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汉仪松阳体 W" panose="00020600040101010101" charset="-122"/>
              </a:endParaRPr>
            </a:p>
          </p:txBody>
        </p:sp>
        <p:sp>
          <p:nvSpPr>
            <p:cNvPr id="75" name="图形"/>
            <p:cNvSpPr/>
            <p:nvPr>
              <p:custDataLst>
                <p:tags r:id="rId5"/>
              </p:custDataLst>
            </p:nvPr>
          </p:nvSpPr>
          <p:spPr>
            <a:xfrm flipH="1">
              <a:off x="17202" y="7534"/>
              <a:ext cx="912" cy="84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63" h="888">
                  <a:moveTo>
                    <a:pt x="0" y="42"/>
                  </a:moveTo>
                  <a:cubicBezTo>
                    <a:pt x="76" y="15"/>
                    <a:pt x="158" y="0"/>
                    <a:pt x="243" y="0"/>
                  </a:cubicBezTo>
                  <a:cubicBezTo>
                    <a:pt x="641" y="0"/>
                    <a:pt x="963" y="322"/>
                    <a:pt x="963" y="720"/>
                  </a:cubicBezTo>
                  <a:cubicBezTo>
                    <a:pt x="963" y="778"/>
                    <a:pt x="956" y="834"/>
                    <a:pt x="943" y="888"/>
                  </a:cubicBezTo>
                  <a:lnTo>
                    <a:pt x="0" y="888"/>
                  </a:ln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  <p:sp>
          <p:nvSpPr>
            <p:cNvPr id="76" name="图形"/>
            <p:cNvSpPr txBox="1"/>
            <p:nvPr>
              <p:custDataLst>
                <p:tags r:id="rId6"/>
              </p:custDataLst>
            </p:nvPr>
          </p:nvSpPr>
          <p:spPr>
            <a:xfrm>
              <a:off x="14324" y="5663"/>
              <a:ext cx="3760" cy="7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  <a:sym typeface="+mn-ea"/>
                </a:rPr>
                <a:t>未来安排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77" name="图形"/>
            <p:cNvSpPr/>
            <p:nvPr>
              <p:custDataLst>
                <p:tags r:id="rId7"/>
              </p:custDataLst>
            </p:nvPr>
          </p:nvSpPr>
          <p:spPr>
            <a:xfrm flipV="1">
              <a:off x="14324" y="4211"/>
              <a:ext cx="532" cy="532"/>
            </a:xfrm>
            <a:prstGeom prst="ellipse">
              <a:avLst/>
            </a:prstGeom>
            <a:gradFill>
              <a:gsLst>
                <a:gs pos="22000">
                  <a:srgbClr val="2480D6"/>
                </a:gs>
                <a:gs pos="100000">
                  <a:srgbClr val="57A0E3"/>
                </a:gs>
              </a:gsLst>
              <a:lin ang="3600000" scaled="0"/>
            </a:gradFill>
            <a:ln>
              <a:noFill/>
            </a:ln>
            <a:effectLst>
              <a:outerShdw blurRad="4699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78" name="图形"/>
            <p:cNvSpPr/>
            <p:nvPr>
              <p:custDataLst>
                <p:tags r:id="rId8"/>
              </p:custDataLst>
            </p:nvPr>
          </p:nvSpPr>
          <p:spPr>
            <a:xfrm flipV="1">
              <a:off x="14425" y="4312"/>
              <a:ext cx="331" cy="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1524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ea"/>
              </a:endParaRPr>
            </a:p>
          </p:txBody>
        </p:sp>
        <p:sp>
          <p:nvSpPr>
            <p:cNvPr id="79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14888" y="4187"/>
              <a:ext cx="2508" cy="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松阳体 W" panose="00020600040101010101" charset="-122"/>
                  <a:ea typeface="汉仪松阳体 W" panose="00020600040101010101" charset="-122"/>
                  <a:cs typeface="思源黑体 CN Normal" panose="020B0400000000000000" charset="-122"/>
                </a:rPr>
                <a:t>04</a:t>
              </a:r>
            </a:p>
          </p:txBody>
        </p:sp>
        <p:sp>
          <p:nvSpPr>
            <p:cNvPr id="81" name="图形"/>
            <p:cNvSpPr/>
            <p:nvPr>
              <p:custDataLst>
                <p:tags r:id="rId10"/>
              </p:custDataLst>
            </p:nvPr>
          </p:nvSpPr>
          <p:spPr>
            <a:xfrm>
              <a:off x="17534" y="7900"/>
              <a:ext cx="386" cy="25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  <p:sp>
        <p:nvSpPr>
          <p:cNvPr id="5" name="图形"/>
          <p:cNvSpPr txBox="1"/>
          <p:nvPr/>
        </p:nvSpPr>
        <p:spPr>
          <a:xfrm>
            <a:off x="923290" y="959485"/>
            <a:ext cx="4237990" cy="7404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汉仪松阳体 W" panose="00020600040101010101" charset="-122"/>
                <a:ea typeface="汉仪松阳体 W" panose="00020600040101010101" charset="-122"/>
                <a:cs typeface="思源黑体 CN Normal" panose="020B0400000000000000" charset="-122"/>
              </a:rPr>
              <a:t>目录</a:t>
            </a:r>
            <a:endParaRPr sz="5400" dirty="0">
              <a:solidFill>
                <a:srgbClr val="2480D6"/>
              </a:solidFill>
              <a:effectLst/>
              <a:latin typeface="汉仪松阳体 W" panose="00020600040101010101" charset="-122"/>
              <a:ea typeface="汉仪松阳体 W" panose="00020600040101010101" charset="-122"/>
              <a:cs typeface="思源黑体 CN Normal" panose="020B0400000000000000" charset="-122"/>
            </a:endParaRPr>
          </a:p>
        </p:txBody>
      </p:sp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34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50A41-E8B6-BA25-3CA8-1986F3C9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B586A308-F857-C03D-3126-4692F19E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0" y="-6690"/>
            <a:ext cx="12381865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9A2B1F4-D7EE-CCD8-212F-CB487ACA1881}"/>
              </a:ext>
            </a:extLst>
          </p:cNvPr>
          <p:cNvSpPr/>
          <p:nvPr/>
        </p:nvSpPr>
        <p:spPr>
          <a:xfrm>
            <a:off x="-915565" y="5363192"/>
            <a:ext cx="14113933" cy="2828527"/>
          </a:xfrm>
          <a:custGeom>
            <a:avLst/>
            <a:gdLst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27667 h 2827867"/>
              <a:gd name="connsiteX1" fmla="*/ 3852333 w 14113933"/>
              <a:gd name="connsiteY1" fmla="*/ 262467 h 2827867"/>
              <a:gd name="connsiteX2" fmla="*/ 6451600 w 14113933"/>
              <a:gd name="connsiteY2" fmla="*/ 973667 h 2827867"/>
              <a:gd name="connsiteX3" fmla="*/ 9330267 w 14113933"/>
              <a:gd name="connsiteY3" fmla="*/ 0 h 2827867"/>
              <a:gd name="connsiteX4" fmla="*/ 11870267 w 14113933"/>
              <a:gd name="connsiteY4" fmla="*/ 804333 h 2827867"/>
              <a:gd name="connsiteX5" fmla="*/ 11946467 w 14113933"/>
              <a:gd name="connsiteY5" fmla="*/ 812800 h 2827867"/>
              <a:gd name="connsiteX6" fmla="*/ 14113933 w 14113933"/>
              <a:gd name="connsiteY6" fmla="*/ 296333 h 2827867"/>
              <a:gd name="connsiteX7" fmla="*/ 13876867 w 14113933"/>
              <a:gd name="connsiteY7" fmla="*/ 2489200 h 2827867"/>
              <a:gd name="connsiteX8" fmla="*/ 0 w 14113933"/>
              <a:gd name="connsiteY8" fmla="*/ 2827867 h 2827867"/>
              <a:gd name="connsiteX9" fmla="*/ 423333 w 14113933"/>
              <a:gd name="connsiteY9" fmla="*/ 1227667 h 2827867"/>
              <a:gd name="connsiteX0" fmla="*/ 423333 w 14113933"/>
              <a:gd name="connsiteY0" fmla="*/ 1292456 h 2892656"/>
              <a:gd name="connsiteX1" fmla="*/ 3852333 w 14113933"/>
              <a:gd name="connsiteY1" fmla="*/ 327256 h 2892656"/>
              <a:gd name="connsiteX2" fmla="*/ 6451600 w 14113933"/>
              <a:gd name="connsiteY2" fmla="*/ 1038456 h 2892656"/>
              <a:gd name="connsiteX3" fmla="*/ 9330267 w 14113933"/>
              <a:gd name="connsiteY3" fmla="*/ 64789 h 2892656"/>
              <a:gd name="connsiteX4" fmla="*/ 11870267 w 14113933"/>
              <a:gd name="connsiteY4" fmla="*/ 869122 h 2892656"/>
              <a:gd name="connsiteX5" fmla="*/ 11946467 w 14113933"/>
              <a:gd name="connsiteY5" fmla="*/ 877589 h 2892656"/>
              <a:gd name="connsiteX6" fmla="*/ 14113933 w 14113933"/>
              <a:gd name="connsiteY6" fmla="*/ 361122 h 2892656"/>
              <a:gd name="connsiteX7" fmla="*/ 13876867 w 14113933"/>
              <a:gd name="connsiteY7" fmla="*/ 2553989 h 2892656"/>
              <a:gd name="connsiteX8" fmla="*/ 0 w 14113933"/>
              <a:gd name="connsiteY8" fmla="*/ 2892656 h 2892656"/>
              <a:gd name="connsiteX9" fmla="*/ 423333 w 14113933"/>
              <a:gd name="connsiteY9" fmla="*/ 1292456 h 289265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1946467 w 14113933"/>
              <a:gd name="connsiteY5" fmla="*/ 812939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1946467 w 14113933"/>
              <a:gd name="connsiteY5" fmla="*/ 812939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27806 h 2828006"/>
              <a:gd name="connsiteX1" fmla="*/ 3852333 w 14113933"/>
              <a:gd name="connsiteY1" fmla="*/ 262606 h 2828006"/>
              <a:gd name="connsiteX2" fmla="*/ 6451600 w 14113933"/>
              <a:gd name="connsiteY2" fmla="*/ 973806 h 2828006"/>
              <a:gd name="connsiteX3" fmla="*/ 9330267 w 14113933"/>
              <a:gd name="connsiteY3" fmla="*/ 139 h 2828006"/>
              <a:gd name="connsiteX4" fmla="*/ 11870267 w 14113933"/>
              <a:gd name="connsiteY4" fmla="*/ 804472 h 2828006"/>
              <a:gd name="connsiteX5" fmla="*/ 12894733 w 14113933"/>
              <a:gd name="connsiteY5" fmla="*/ 1685006 h 2828006"/>
              <a:gd name="connsiteX6" fmla="*/ 14113933 w 14113933"/>
              <a:gd name="connsiteY6" fmla="*/ 296472 h 2828006"/>
              <a:gd name="connsiteX7" fmla="*/ 13876867 w 14113933"/>
              <a:gd name="connsiteY7" fmla="*/ 2489339 h 2828006"/>
              <a:gd name="connsiteX8" fmla="*/ 0 w 14113933"/>
              <a:gd name="connsiteY8" fmla="*/ 2828006 h 2828006"/>
              <a:gd name="connsiteX9" fmla="*/ 423333 w 14113933"/>
              <a:gd name="connsiteY9" fmla="*/ 1227806 h 2828006"/>
              <a:gd name="connsiteX0" fmla="*/ 423333 w 14113933"/>
              <a:gd name="connsiteY0" fmla="*/ 1241188 h 2841388"/>
              <a:gd name="connsiteX1" fmla="*/ 3852333 w 14113933"/>
              <a:gd name="connsiteY1" fmla="*/ 275988 h 2841388"/>
              <a:gd name="connsiteX2" fmla="*/ 6451600 w 14113933"/>
              <a:gd name="connsiteY2" fmla="*/ 987188 h 2841388"/>
              <a:gd name="connsiteX3" fmla="*/ 9330267 w 14113933"/>
              <a:gd name="connsiteY3" fmla="*/ 13521 h 2841388"/>
              <a:gd name="connsiteX4" fmla="*/ 11997267 w 14113933"/>
              <a:gd name="connsiteY4" fmla="*/ 445321 h 2841388"/>
              <a:gd name="connsiteX5" fmla="*/ 12894733 w 14113933"/>
              <a:gd name="connsiteY5" fmla="*/ 1698388 h 2841388"/>
              <a:gd name="connsiteX6" fmla="*/ 14113933 w 14113933"/>
              <a:gd name="connsiteY6" fmla="*/ 309854 h 2841388"/>
              <a:gd name="connsiteX7" fmla="*/ 13876867 w 14113933"/>
              <a:gd name="connsiteY7" fmla="*/ 2502721 h 2841388"/>
              <a:gd name="connsiteX8" fmla="*/ 0 w 14113933"/>
              <a:gd name="connsiteY8" fmla="*/ 2841388 h 2841388"/>
              <a:gd name="connsiteX9" fmla="*/ 423333 w 14113933"/>
              <a:gd name="connsiteY9" fmla="*/ 1241188 h 2841388"/>
              <a:gd name="connsiteX0" fmla="*/ 423333 w 14113933"/>
              <a:gd name="connsiteY0" fmla="*/ 1241188 h 2841388"/>
              <a:gd name="connsiteX1" fmla="*/ 3852333 w 14113933"/>
              <a:gd name="connsiteY1" fmla="*/ 275988 h 2841388"/>
              <a:gd name="connsiteX2" fmla="*/ 6451600 w 14113933"/>
              <a:gd name="connsiteY2" fmla="*/ 987188 h 2841388"/>
              <a:gd name="connsiteX3" fmla="*/ 9330267 w 14113933"/>
              <a:gd name="connsiteY3" fmla="*/ 13521 h 2841388"/>
              <a:gd name="connsiteX4" fmla="*/ 11997267 w 14113933"/>
              <a:gd name="connsiteY4" fmla="*/ 445321 h 2841388"/>
              <a:gd name="connsiteX5" fmla="*/ 13064066 w 14113933"/>
              <a:gd name="connsiteY5" fmla="*/ 1452855 h 2841388"/>
              <a:gd name="connsiteX6" fmla="*/ 14113933 w 14113933"/>
              <a:gd name="connsiteY6" fmla="*/ 309854 h 2841388"/>
              <a:gd name="connsiteX7" fmla="*/ 13876867 w 14113933"/>
              <a:gd name="connsiteY7" fmla="*/ 2502721 h 2841388"/>
              <a:gd name="connsiteX8" fmla="*/ 0 w 14113933"/>
              <a:gd name="connsiteY8" fmla="*/ 2841388 h 2841388"/>
              <a:gd name="connsiteX9" fmla="*/ 423333 w 14113933"/>
              <a:gd name="connsiteY9" fmla="*/ 1241188 h 2841388"/>
              <a:gd name="connsiteX0" fmla="*/ 423333 w 14113933"/>
              <a:gd name="connsiteY0" fmla="*/ 1232723 h 2832923"/>
              <a:gd name="connsiteX1" fmla="*/ 3852333 w 14113933"/>
              <a:gd name="connsiteY1" fmla="*/ 267523 h 2832923"/>
              <a:gd name="connsiteX2" fmla="*/ 6451600 w 14113933"/>
              <a:gd name="connsiteY2" fmla="*/ 978723 h 2832923"/>
              <a:gd name="connsiteX3" fmla="*/ 9330267 w 14113933"/>
              <a:gd name="connsiteY3" fmla="*/ 5056 h 2832923"/>
              <a:gd name="connsiteX4" fmla="*/ 11802533 w 14113933"/>
              <a:gd name="connsiteY4" fmla="*/ 606189 h 2832923"/>
              <a:gd name="connsiteX5" fmla="*/ 13064066 w 14113933"/>
              <a:gd name="connsiteY5" fmla="*/ 1444390 h 2832923"/>
              <a:gd name="connsiteX6" fmla="*/ 14113933 w 14113933"/>
              <a:gd name="connsiteY6" fmla="*/ 301389 h 2832923"/>
              <a:gd name="connsiteX7" fmla="*/ 13876867 w 14113933"/>
              <a:gd name="connsiteY7" fmla="*/ 2494256 h 2832923"/>
              <a:gd name="connsiteX8" fmla="*/ 0 w 14113933"/>
              <a:gd name="connsiteY8" fmla="*/ 2832923 h 2832923"/>
              <a:gd name="connsiteX9" fmla="*/ 423333 w 14113933"/>
              <a:gd name="connsiteY9" fmla="*/ 1232723 h 2832923"/>
              <a:gd name="connsiteX0" fmla="*/ 423333 w 14113933"/>
              <a:gd name="connsiteY0" fmla="*/ 1233427 h 2833627"/>
              <a:gd name="connsiteX1" fmla="*/ 3852333 w 14113933"/>
              <a:gd name="connsiteY1" fmla="*/ 268227 h 2833627"/>
              <a:gd name="connsiteX2" fmla="*/ 6451600 w 14113933"/>
              <a:gd name="connsiteY2" fmla="*/ 979427 h 2833627"/>
              <a:gd name="connsiteX3" fmla="*/ 9330267 w 14113933"/>
              <a:gd name="connsiteY3" fmla="*/ 5760 h 2833627"/>
              <a:gd name="connsiteX4" fmla="*/ 13064066 w 14113933"/>
              <a:gd name="connsiteY4" fmla="*/ 1445094 h 2833627"/>
              <a:gd name="connsiteX5" fmla="*/ 14113933 w 14113933"/>
              <a:gd name="connsiteY5" fmla="*/ 302093 h 2833627"/>
              <a:gd name="connsiteX6" fmla="*/ 13876867 w 14113933"/>
              <a:gd name="connsiteY6" fmla="*/ 2494960 h 2833627"/>
              <a:gd name="connsiteX7" fmla="*/ 0 w 14113933"/>
              <a:gd name="connsiteY7" fmla="*/ 2833627 h 2833627"/>
              <a:gd name="connsiteX8" fmla="*/ 423333 w 14113933"/>
              <a:gd name="connsiteY8" fmla="*/ 1233427 h 2833627"/>
              <a:gd name="connsiteX0" fmla="*/ 423333 w 14113933"/>
              <a:gd name="connsiteY0" fmla="*/ 1227777 h 2827977"/>
              <a:gd name="connsiteX1" fmla="*/ 3852333 w 14113933"/>
              <a:gd name="connsiteY1" fmla="*/ 262577 h 2827977"/>
              <a:gd name="connsiteX2" fmla="*/ 6451600 w 14113933"/>
              <a:gd name="connsiteY2" fmla="*/ 973777 h 2827977"/>
              <a:gd name="connsiteX3" fmla="*/ 9330267 w 14113933"/>
              <a:gd name="connsiteY3" fmla="*/ 110 h 2827977"/>
              <a:gd name="connsiteX4" fmla="*/ 12276666 w 14113933"/>
              <a:gd name="connsiteY4" fmla="*/ 906044 h 2827977"/>
              <a:gd name="connsiteX5" fmla="*/ 14113933 w 14113933"/>
              <a:gd name="connsiteY5" fmla="*/ 296443 h 2827977"/>
              <a:gd name="connsiteX6" fmla="*/ 13876867 w 14113933"/>
              <a:gd name="connsiteY6" fmla="*/ 2489310 h 2827977"/>
              <a:gd name="connsiteX7" fmla="*/ 0 w 14113933"/>
              <a:gd name="connsiteY7" fmla="*/ 2827977 h 2827977"/>
              <a:gd name="connsiteX8" fmla="*/ 423333 w 14113933"/>
              <a:gd name="connsiteY8" fmla="*/ 1227777 h 2827977"/>
              <a:gd name="connsiteX0" fmla="*/ 423333 w 14113933"/>
              <a:gd name="connsiteY0" fmla="*/ 1227751 h 2827951"/>
              <a:gd name="connsiteX1" fmla="*/ 3852333 w 14113933"/>
              <a:gd name="connsiteY1" fmla="*/ 262551 h 2827951"/>
              <a:gd name="connsiteX2" fmla="*/ 6341534 w 14113933"/>
              <a:gd name="connsiteY2" fmla="*/ 965284 h 2827951"/>
              <a:gd name="connsiteX3" fmla="*/ 9330267 w 14113933"/>
              <a:gd name="connsiteY3" fmla="*/ 84 h 2827951"/>
              <a:gd name="connsiteX4" fmla="*/ 12276666 w 14113933"/>
              <a:gd name="connsiteY4" fmla="*/ 906018 h 2827951"/>
              <a:gd name="connsiteX5" fmla="*/ 14113933 w 14113933"/>
              <a:gd name="connsiteY5" fmla="*/ 296417 h 2827951"/>
              <a:gd name="connsiteX6" fmla="*/ 13876867 w 14113933"/>
              <a:gd name="connsiteY6" fmla="*/ 2489284 h 2827951"/>
              <a:gd name="connsiteX7" fmla="*/ 0 w 14113933"/>
              <a:gd name="connsiteY7" fmla="*/ 2827951 h 2827951"/>
              <a:gd name="connsiteX8" fmla="*/ 423333 w 14113933"/>
              <a:gd name="connsiteY8" fmla="*/ 1227751 h 2827951"/>
              <a:gd name="connsiteX0" fmla="*/ 423333 w 14113933"/>
              <a:gd name="connsiteY0" fmla="*/ 1228327 h 2828527"/>
              <a:gd name="connsiteX1" fmla="*/ 3852333 w 14113933"/>
              <a:gd name="connsiteY1" fmla="*/ 263127 h 2828527"/>
              <a:gd name="connsiteX2" fmla="*/ 6375401 w 14113933"/>
              <a:gd name="connsiteY2" fmla="*/ 1075927 h 2828527"/>
              <a:gd name="connsiteX3" fmla="*/ 9330267 w 14113933"/>
              <a:gd name="connsiteY3" fmla="*/ 660 h 2828527"/>
              <a:gd name="connsiteX4" fmla="*/ 12276666 w 14113933"/>
              <a:gd name="connsiteY4" fmla="*/ 906594 h 2828527"/>
              <a:gd name="connsiteX5" fmla="*/ 14113933 w 14113933"/>
              <a:gd name="connsiteY5" fmla="*/ 296993 h 2828527"/>
              <a:gd name="connsiteX6" fmla="*/ 13876867 w 14113933"/>
              <a:gd name="connsiteY6" fmla="*/ 2489860 h 2828527"/>
              <a:gd name="connsiteX7" fmla="*/ 0 w 14113933"/>
              <a:gd name="connsiteY7" fmla="*/ 2828527 h 2828527"/>
              <a:gd name="connsiteX8" fmla="*/ 423333 w 14113933"/>
              <a:gd name="connsiteY8" fmla="*/ 1228327 h 2828527"/>
              <a:gd name="connsiteX0" fmla="*/ 423333 w 14113933"/>
              <a:gd name="connsiteY0" fmla="*/ 1228327 h 2828527"/>
              <a:gd name="connsiteX1" fmla="*/ 3852333 w 14113933"/>
              <a:gd name="connsiteY1" fmla="*/ 263127 h 2828527"/>
              <a:gd name="connsiteX2" fmla="*/ 6375401 w 14113933"/>
              <a:gd name="connsiteY2" fmla="*/ 1075927 h 2828527"/>
              <a:gd name="connsiteX3" fmla="*/ 9330267 w 14113933"/>
              <a:gd name="connsiteY3" fmla="*/ 660 h 2828527"/>
              <a:gd name="connsiteX4" fmla="*/ 12276666 w 14113933"/>
              <a:gd name="connsiteY4" fmla="*/ 906594 h 2828527"/>
              <a:gd name="connsiteX5" fmla="*/ 14113933 w 14113933"/>
              <a:gd name="connsiteY5" fmla="*/ 296993 h 2828527"/>
              <a:gd name="connsiteX6" fmla="*/ 13876867 w 14113933"/>
              <a:gd name="connsiteY6" fmla="*/ 2489860 h 2828527"/>
              <a:gd name="connsiteX7" fmla="*/ 0 w 14113933"/>
              <a:gd name="connsiteY7" fmla="*/ 2828527 h 2828527"/>
              <a:gd name="connsiteX8" fmla="*/ 423333 w 14113933"/>
              <a:gd name="connsiteY8" fmla="*/ 1228327 h 282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3933" h="2828527">
                <a:moveTo>
                  <a:pt x="423333" y="1228327"/>
                </a:moveTo>
                <a:cubicBezTo>
                  <a:pt x="1065388" y="800760"/>
                  <a:pt x="2860322" y="288527"/>
                  <a:pt x="3852333" y="263127"/>
                </a:cubicBezTo>
                <a:cubicBezTo>
                  <a:pt x="4844344" y="237727"/>
                  <a:pt x="5462412" y="1119671"/>
                  <a:pt x="6375401" y="1075927"/>
                </a:cubicBezTo>
                <a:cubicBezTo>
                  <a:pt x="7368823" y="1064637"/>
                  <a:pt x="8346723" y="28882"/>
                  <a:pt x="9330267" y="660"/>
                </a:cubicBezTo>
                <a:cubicBezTo>
                  <a:pt x="10313811" y="-27562"/>
                  <a:pt x="11479388" y="857205"/>
                  <a:pt x="12276666" y="906594"/>
                </a:cubicBezTo>
                <a:cubicBezTo>
                  <a:pt x="12661899" y="855794"/>
                  <a:pt x="13792200" y="17593"/>
                  <a:pt x="14113933" y="296993"/>
                </a:cubicBezTo>
                <a:lnTo>
                  <a:pt x="13876867" y="2489860"/>
                </a:lnTo>
                <a:lnTo>
                  <a:pt x="0" y="2828527"/>
                </a:lnTo>
                <a:lnTo>
                  <a:pt x="423333" y="12283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64AC7364-B3CE-7EBC-8CAD-5ACC41FF92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419D97F7-0816-CFD3-CD1D-EF008B3638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0669BD45-FF7E-B6CB-1484-1CA58573C8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61" name="Text 2">
            <a:extLst>
              <a:ext uri="{FF2B5EF4-FFF2-40B4-BE49-F238E27FC236}">
                <a16:creationId xmlns:a16="http://schemas.microsoft.com/office/drawing/2014/main" id="{3826E8D7-1551-CA81-F598-955E354CBA63}"/>
              </a:ext>
            </a:extLst>
          </p:cNvPr>
          <p:cNvSpPr/>
          <p:nvPr/>
        </p:nvSpPr>
        <p:spPr>
          <a:xfrm>
            <a:off x="1742440" y="2247900"/>
            <a:ext cx="8797925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97E24E8D-3F64-D7BF-7308-2616215AAD5F}"/>
              </a:ext>
            </a:extLst>
          </p:cNvPr>
          <p:cNvSpPr/>
          <p:nvPr/>
        </p:nvSpPr>
        <p:spPr>
          <a:xfrm>
            <a:off x="5000175" y="1699895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16</a:t>
            </a:r>
            <a:endParaRPr lang="zh-CN" altLang="en-US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76562DD-8549-E6CF-EEE5-0C152317C36D}"/>
              </a:ext>
            </a:extLst>
          </p:cNvPr>
          <p:cNvSpPr/>
          <p:nvPr/>
        </p:nvSpPr>
        <p:spPr>
          <a:xfrm>
            <a:off x="8396335" y="1699895"/>
            <a:ext cx="1554660" cy="1455429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WEEK 17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E087B1-07B2-6416-C7F4-ABF148B17D3A}"/>
              </a:ext>
            </a:extLst>
          </p:cNvPr>
          <p:cNvSpPr txBox="1"/>
          <p:nvPr/>
        </p:nvSpPr>
        <p:spPr>
          <a:xfrm>
            <a:off x="5000175" y="3422310"/>
            <a:ext cx="1881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细节优化与体验完善 ○ 增加搜索、分类筛选、关键词高亮 </a:t>
            </a:r>
            <a:endParaRPr lang="en-US" altLang="zh-CN" sz="1400" dirty="0"/>
          </a:p>
          <a:p>
            <a:r>
              <a:rPr lang="zh-CN" altLang="en-US" sz="1400" dirty="0"/>
              <a:t>○ 优化加载速度与空状态设计</a:t>
            </a:r>
            <a:endParaRPr lang="en-US" altLang="zh-CN" sz="1400" dirty="0"/>
          </a:p>
          <a:p>
            <a:r>
              <a:rPr lang="zh-CN" altLang="en-US" sz="1400" dirty="0"/>
              <a:t> ○ 完善表单校验与错误提示</a:t>
            </a:r>
            <a:endParaRPr lang="en-US" altLang="zh-CN" sz="1400" dirty="0"/>
          </a:p>
          <a:p>
            <a:r>
              <a:rPr lang="zh-CN" altLang="en-US" sz="1400" dirty="0"/>
              <a:t> ○ 导出完整接口文档与代码注释</a:t>
            </a:r>
            <a:endParaRPr lang="zh-CN" altLang="en-US" sz="1400" dirty="0">
              <a:effectLst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2A8B29-9C22-B070-F66D-7D7786E350CF}"/>
              </a:ext>
            </a:extLst>
          </p:cNvPr>
          <p:cNvSpPr txBox="1"/>
          <p:nvPr/>
        </p:nvSpPr>
        <p:spPr>
          <a:xfrm>
            <a:off x="8330098" y="3280414"/>
            <a:ext cx="16871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答辩准备与项目归档</a:t>
            </a:r>
            <a:endParaRPr lang="en-US" altLang="zh-CN" sz="1400" dirty="0"/>
          </a:p>
          <a:p>
            <a:r>
              <a:rPr lang="zh-CN" altLang="en-US" sz="1400" dirty="0"/>
              <a:t> ○ 完成</a:t>
            </a:r>
            <a:r>
              <a:rPr lang="en-US" altLang="zh-CN" sz="1400" dirty="0"/>
              <a:t>PPT</a:t>
            </a:r>
            <a:r>
              <a:rPr lang="zh-CN" altLang="en-US" sz="1400" dirty="0"/>
              <a:t>制作与答辩演练 </a:t>
            </a:r>
            <a:endParaRPr lang="en-US" altLang="zh-CN" sz="1400" dirty="0"/>
          </a:p>
          <a:p>
            <a:r>
              <a:rPr lang="zh-CN" altLang="en-US" sz="1400" dirty="0"/>
              <a:t>○ 整理并上传</a:t>
            </a:r>
            <a:r>
              <a:rPr lang="en-US" altLang="zh-CN" sz="1400" dirty="0"/>
              <a:t>GitHub</a:t>
            </a:r>
            <a:r>
              <a:rPr lang="zh-CN" altLang="en-US" sz="1400" dirty="0"/>
              <a:t>完整代码仓库 </a:t>
            </a:r>
            <a:endParaRPr lang="en-US" altLang="zh-CN" sz="1400" dirty="0"/>
          </a:p>
          <a:p>
            <a:r>
              <a:rPr lang="zh-CN" altLang="en-US" sz="1400" dirty="0"/>
              <a:t>○ 输出最终可演示小程序 </a:t>
            </a:r>
            <a:endParaRPr lang="en-US" altLang="zh-CN" sz="1400" dirty="0"/>
          </a:p>
          <a:p>
            <a:r>
              <a:rPr lang="zh-CN" altLang="en-US" sz="1400" dirty="0"/>
              <a:t>○ 撰写项目总结报告</a:t>
            </a:r>
            <a:endParaRPr lang="zh-CN" altLang="en-US" sz="1400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9D09B-D196-A173-D365-9EEEBDEE2CFD}"/>
              </a:ext>
            </a:extLst>
          </p:cNvPr>
          <p:cNvSpPr txBox="1"/>
          <p:nvPr/>
        </p:nvSpPr>
        <p:spPr>
          <a:xfrm>
            <a:off x="874305" y="515056"/>
            <a:ext cx="6922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未来计划</a:t>
            </a:r>
            <a:endParaRPr lang="en-US" altLang="zh-CN" sz="4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87311"/>
      </p:ext>
    </p:extLst>
  </p:cSld>
  <p:clrMapOvr>
    <a:masterClrMapping/>
  </p:clrMapOvr>
  <p:transition>
    <p:wheel spokes="2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简约sd几何渐变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1"/>
          <a:srcRect l="54531"/>
          <a:stretch>
            <a:fillRect/>
          </a:stretch>
        </p:blipFill>
        <p:spPr>
          <a:xfrm>
            <a:off x="5956300" y="0"/>
            <a:ext cx="6235700" cy="6857365"/>
          </a:xfrm>
          <a:prstGeom prst="rect">
            <a:avLst/>
          </a:prstGeom>
        </p:spPr>
      </p:pic>
      <p:pic>
        <p:nvPicPr>
          <p:cNvPr id="3" name="图形" descr="简约sd几何渐变背景"/>
          <p:cNvPicPr>
            <a:picLocks noChangeAspect="1"/>
          </p:cNvPicPr>
          <p:nvPr/>
        </p:nvPicPr>
        <p:blipFill>
          <a:blip r:embed="rId81"/>
          <a:srcRect r="43652"/>
          <a:stretch>
            <a:fillRect/>
          </a:stretch>
        </p:blipFill>
        <p:spPr>
          <a:xfrm>
            <a:off x="0" y="0"/>
            <a:ext cx="7720330" cy="6851015"/>
          </a:xfrm>
          <a:prstGeom prst="rect">
            <a:avLst/>
          </a:prstGeom>
        </p:spPr>
      </p:pic>
      <p:sp>
        <p:nvSpPr>
          <p:cNvPr id="111" name="图形"/>
          <p:cNvSpPr/>
          <p:nvPr>
            <p:custDataLst>
              <p:tags r:id="rId3"/>
            </p:custDataLst>
          </p:nvPr>
        </p:nvSpPr>
        <p:spPr>
          <a:xfrm rot="5400000">
            <a:off x="665742" y="898152"/>
            <a:ext cx="3157966" cy="3157966"/>
          </a:xfrm>
          <a:prstGeom prst="ellipse">
            <a:avLst/>
          </a:prstGeom>
          <a:gradFill>
            <a:gsLst>
              <a:gs pos="89000">
                <a:srgbClr val="2480D6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066800" sx="97000" sy="97000" algn="c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思源黑体旧字形 Light" panose="020B0300000000000000" charset="-128"/>
            </a:endParaRPr>
          </a:p>
        </p:txBody>
      </p:sp>
      <p:sp>
        <p:nvSpPr>
          <p:cNvPr id="112" name="图形"/>
          <p:cNvSpPr txBox="1"/>
          <p:nvPr/>
        </p:nvSpPr>
        <p:spPr>
          <a:xfrm>
            <a:off x="5155565" y="2243455"/>
            <a:ext cx="6096000" cy="3153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9900" spc="-300" dirty="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2025</a:t>
            </a:r>
          </a:p>
        </p:txBody>
      </p:sp>
      <p:sp>
        <p:nvSpPr>
          <p:cNvPr id="113" name="图形"/>
          <p:cNvSpPr txBox="1"/>
          <p:nvPr/>
        </p:nvSpPr>
        <p:spPr>
          <a:xfrm>
            <a:off x="1219200" y="1404620"/>
            <a:ext cx="8477885" cy="156845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 err="1">
                <a:ln w="25400">
                  <a:noFill/>
                </a:ln>
                <a:solidFill>
                  <a:schemeClr val="bg1"/>
                </a:solidFill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Thanks</a:t>
            </a:r>
            <a:r>
              <a:rPr lang="en-US" altLang="zh-CN" sz="6600" dirty="0">
                <a:ln w="25400">
                  <a:noFill/>
                </a:ln>
                <a:latin typeface="汉仪松阳体 W" panose="00020600040101010101" charset="-122"/>
                <a:ea typeface="汉仪松阳体 W" panose="00020600040101010101" charset="-122"/>
                <a:cs typeface="思源黑体旧字形 Light" panose="020B0300000000000000" charset="-128"/>
                <a:sym typeface="+mn-ea"/>
              </a:rPr>
              <a:t> </a:t>
            </a:r>
            <a:endParaRPr lang="en-US" altLang="zh-CN" sz="9600" dirty="0">
              <a:ln w="25400">
                <a:noFill/>
              </a:ln>
              <a:latin typeface="汉仪松阳体 W" panose="00020600040101010101" charset="-122"/>
              <a:ea typeface="汉仪松阳体 W" panose="00020600040101010101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115" name="图形"/>
          <p:cNvGrpSpPr/>
          <p:nvPr/>
        </p:nvGrpSpPr>
        <p:grpSpPr>
          <a:xfrm>
            <a:off x="9584647" y="176421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116" name="组合 115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48" name="图形"/>
              <p:cNvSpPr/>
              <p:nvPr>
                <p:custDataLst>
                  <p:tags r:id="rId7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9" name="图形"/>
              <p:cNvSpPr/>
              <p:nvPr>
                <p:custDataLst>
                  <p:tags r:id="rId7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0" name="图形"/>
              <p:cNvSpPr/>
              <p:nvPr>
                <p:custDataLst>
                  <p:tags r:id="rId7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1" name="图形"/>
              <p:cNvSpPr/>
              <p:nvPr>
                <p:custDataLst>
                  <p:tags r:id="rId7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2" name="图形"/>
              <p:cNvSpPr/>
              <p:nvPr>
                <p:custDataLst>
                  <p:tags r:id="rId7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3" name="图形"/>
              <p:cNvSpPr/>
              <p:nvPr>
                <p:custDataLst>
                  <p:tags r:id="rId7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4" name="图形"/>
              <p:cNvSpPr/>
              <p:nvPr>
                <p:custDataLst>
                  <p:tags r:id="rId7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5" name="图形"/>
              <p:cNvSpPr/>
              <p:nvPr>
                <p:custDataLst>
                  <p:tags r:id="rId7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56" name="图形"/>
              <p:cNvSpPr/>
              <p:nvPr>
                <p:custDataLst>
                  <p:tags r:id="rId7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39" name="图形"/>
              <p:cNvSpPr/>
              <p:nvPr>
                <p:custDataLst>
                  <p:tags r:id="rId6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0" name="图形"/>
              <p:cNvSpPr/>
              <p:nvPr>
                <p:custDataLst>
                  <p:tags r:id="rId6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1" name="图形"/>
              <p:cNvSpPr/>
              <p:nvPr>
                <p:custDataLst>
                  <p:tags r:id="rId6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2" name="图形"/>
              <p:cNvSpPr/>
              <p:nvPr>
                <p:custDataLst>
                  <p:tags r:id="rId6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3" name="图形"/>
              <p:cNvSpPr/>
              <p:nvPr>
                <p:custDataLst>
                  <p:tags r:id="rId6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4" name="图形"/>
              <p:cNvSpPr/>
              <p:nvPr>
                <p:custDataLst>
                  <p:tags r:id="rId6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5" name="图形"/>
              <p:cNvSpPr/>
              <p:nvPr>
                <p:custDataLst>
                  <p:tags r:id="rId6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6" name="图形"/>
              <p:cNvSpPr/>
              <p:nvPr>
                <p:custDataLst>
                  <p:tags r:id="rId6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47" name="图形"/>
              <p:cNvSpPr/>
              <p:nvPr>
                <p:custDataLst>
                  <p:tags r:id="rId7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30" name="图形"/>
              <p:cNvSpPr/>
              <p:nvPr>
                <p:custDataLst>
                  <p:tags r:id="rId5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1" name="图形"/>
              <p:cNvSpPr/>
              <p:nvPr>
                <p:custDataLst>
                  <p:tags r:id="rId5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2" name="图形"/>
              <p:cNvSpPr/>
              <p:nvPr>
                <p:custDataLst>
                  <p:tags r:id="rId5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3" name="图形"/>
              <p:cNvSpPr/>
              <p:nvPr>
                <p:custDataLst>
                  <p:tags r:id="rId5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4" name="图形"/>
              <p:cNvSpPr/>
              <p:nvPr>
                <p:custDataLst>
                  <p:tags r:id="rId5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5" name="图形"/>
              <p:cNvSpPr/>
              <p:nvPr>
                <p:custDataLst>
                  <p:tags r:id="rId5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6" name="图形"/>
              <p:cNvSpPr/>
              <p:nvPr>
                <p:custDataLst>
                  <p:tags r:id="rId5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7" name="图形"/>
              <p:cNvSpPr/>
              <p:nvPr>
                <p:custDataLst>
                  <p:tags r:id="rId6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38" name="图形"/>
              <p:cNvSpPr/>
              <p:nvPr>
                <p:custDataLst>
                  <p:tags r:id="rId6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21" name="图形"/>
              <p:cNvSpPr/>
              <p:nvPr>
                <p:custDataLst>
                  <p:tags r:id="rId4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2" name="图形"/>
              <p:cNvSpPr/>
              <p:nvPr>
                <p:custDataLst>
                  <p:tags r:id="rId4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3" name="图形"/>
              <p:cNvSpPr/>
              <p:nvPr>
                <p:custDataLst>
                  <p:tags r:id="rId4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4" name="图形"/>
              <p:cNvSpPr/>
              <p:nvPr>
                <p:custDataLst>
                  <p:tags r:id="rId4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5" name="图形"/>
              <p:cNvSpPr/>
              <p:nvPr>
                <p:custDataLst>
                  <p:tags r:id="rId4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6" name="图形"/>
              <p:cNvSpPr/>
              <p:nvPr>
                <p:custDataLst>
                  <p:tags r:id="rId4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7" name="图形"/>
              <p:cNvSpPr/>
              <p:nvPr>
                <p:custDataLst>
                  <p:tags r:id="rId5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8" name="图形"/>
              <p:cNvSpPr/>
              <p:nvPr>
                <p:custDataLst>
                  <p:tags r:id="rId5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29" name="图形"/>
              <p:cNvSpPr/>
              <p:nvPr>
                <p:custDataLst>
                  <p:tags r:id="rId5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166" name="图形"/>
          <p:cNvGrpSpPr/>
          <p:nvPr/>
        </p:nvGrpSpPr>
        <p:grpSpPr>
          <a:xfrm>
            <a:off x="1565910" y="3333115"/>
            <a:ext cx="507365" cy="115570"/>
            <a:chOff x="9270" y="2823"/>
            <a:chExt cx="799" cy="182"/>
          </a:xfrm>
          <a:solidFill>
            <a:schemeClr val="bg1"/>
          </a:solidFill>
        </p:grpSpPr>
        <p:sp>
          <p:nvSpPr>
            <p:cNvPr id="167" name="图形"/>
            <p:cNvSpPr/>
            <p:nvPr>
              <p:custDataLst>
                <p:tags r:id="rId41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68" name="图形"/>
            <p:cNvSpPr/>
            <p:nvPr>
              <p:custDataLst>
                <p:tags r:id="rId42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69" name="图形"/>
            <p:cNvSpPr/>
            <p:nvPr>
              <p:custDataLst>
                <p:tags r:id="rId43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sp>
        <p:nvSpPr>
          <p:cNvPr id="175" name="图形"/>
          <p:cNvSpPr/>
          <p:nvPr/>
        </p:nvSpPr>
        <p:spPr>
          <a:xfrm>
            <a:off x="10727690" y="593725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76" name="图形"/>
          <p:cNvSpPr/>
          <p:nvPr>
            <p:custDataLst>
              <p:tags r:id="rId4"/>
            </p:custDataLst>
          </p:nvPr>
        </p:nvSpPr>
        <p:spPr>
          <a:xfrm>
            <a:off x="-479425" y="-435610"/>
            <a:ext cx="904240" cy="904240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grpSp>
        <p:nvGrpSpPr>
          <p:cNvPr id="177" name="图形"/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78" name="组合 177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09" name="图形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0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1" name="图形"/>
              <p:cNvSpPr/>
              <p:nvPr>
                <p:custDataLst>
                  <p:tags r:id="rId3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2" name="图形"/>
              <p:cNvSpPr/>
              <p:nvPr>
                <p:custDataLst>
                  <p:tags r:id="rId3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3" name="图形"/>
              <p:cNvSpPr/>
              <p:nvPr>
                <p:custDataLst>
                  <p:tags r:id="rId3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4" name="图形"/>
              <p:cNvSpPr/>
              <p:nvPr>
                <p:custDataLst>
                  <p:tags r:id="rId3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5" name="图形"/>
              <p:cNvSpPr/>
              <p:nvPr>
                <p:custDataLst>
                  <p:tags r:id="rId3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6" name="图形"/>
              <p:cNvSpPr/>
              <p:nvPr>
                <p:custDataLst>
                  <p:tags r:id="rId3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17" name="图形"/>
              <p:cNvSpPr/>
              <p:nvPr>
                <p:custDataLst>
                  <p:tags r:id="rId4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00" name="图形"/>
              <p:cNvSpPr/>
              <p:nvPr>
                <p:custDataLst>
                  <p:tags r:id="rId2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1" name="图形"/>
              <p:cNvSpPr/>
              <p:nvPr>
                <p:custDataLst>
                  <p:tags r:id="rId2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2" name="图形"/>
              <p:cNvSpPr/>
              <p:nvPr>
                <p:custDataLst>
                  <p:tags r:id="rId2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3" name="图形"/>
              <p:cNvSpPr/>
              <p:nvPr>
                <p:custDataLst>
                  <p:tags r:id="rId2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4" name="图形"/>
              <p:cNvSpPr/>
              <p:nvPr>
                <p:custDataLst>
                  <p:tags r:id="rId2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5" name="图形"/>
              <p:cNvSpPr/>
              <p:nvPr>
                <p:custDataLst>
                  <p:tags r:id="rId2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6" name="图形"/>
              <p:cNvSpPr/>
              <p:nvPr>
                <p:custDataLst>
                  <p:tags r:id="rId2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7" name="图形"/>
              <p:cNvSpPr/>
              <p:nvPr>
                <p:custDataLst>
                  <p:tags r:id="rId3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08" name="图形"/>
              <p:cNvSpPr/>
              <p:nvPr>
                <p:custDataLst>
                  <p:tags r:id="rId3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91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2" name="图形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3" name="图形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4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5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6" name="图形"/>
              <p:cNvSpPr/>
              <p:nvPr>
                <p:custDataLst>
                  <p:tags r:id="rId19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7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8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9" name="图形"/>
              <p:cNvSpPr/>
              <p:nvPr>
                <p:custDataLst>
                  <p:tags r:id="rId22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82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3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4" name="图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5" name="图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6" name="图形"/>
              <p:cNvSpPr/>
              <p:nvPr>
                <p:custDataLst>
                  <p:tags r:id="rId9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7" name="图形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8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89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90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2" grpId="1"/>
      <p:bldP spid="113" grpId="0"/>
      <p:bldP spid="113" grpId="1"/>
      <p:bldP spid="175" grpId="0" animBg="1"/>
      <p:bldP spid="17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"/>
          <p:cNvGrpSpPr/>
          <p:nvPr/>
        </p:nvGrpSpPr>
        <p:grpSpPr>
          <a:xfrm flipH="1">
            <a:off x="0" y="0"/>
            <a:ext cx="12192000" cy="6856730"/>
            <a:chOff x="0" y="0"/>
            <a:chExt cx="19200" cy="10798"/>
          </a:xfrm>
        </p:grpSpPr>
        <p:pic>
          <p:nvPicPr>
            <p:cNvPr id="7" name="图形" descr="简约sd几何渐变背景"/>
            <p:cNvPicPr>
              <a:picLocks noChangeAspect="1"/>
            </p:cNvPicPr>
            <p:nvPr>
              <p:custDataLst>
                <p:tags r:id="rId84"/>
              </p:custDataLst>
            </p:nvPr>
          </p:nvPicPr>
          <p:blipFill>
            <a:blip r:embed="rId87"/>
            <a:srcRect l="54531"/>
            <a:stretch>
              <a:fillRect/>
            </a:stretch>
          </p:blipFill>
          <p:spPr>
            <a:xfrm>
              <a:off x="9380" y="0"/>
              <a:ext cx="9820" cy="10799"/>
            </a:xfrm>
            <a:prstGeom prst="rect">
              <a:avLst/>
            </a:prstGeom>
          </p:spPr>
        </p:pic>
        <p:pic>
          <p:nvPicPr>
            <p:cNvPr id="6" name="图形" descr="简约sd几何渐变背景"/>
            <p:cNvPicPr>
              <a:picLocks noChangeAspect="1"/>
            </p:cNvPicPr>
            <p:nvPr>
              <p:custDataLst>
                <p:tags r:id="rId85"/>
              </p:custDataLst>
            </p:nvPr>
          </p:nvPicPr>
          <p:blipFill>
            <a:blip r:embed="rId87"/>
            <a:srcRect r="43652"/>
            <a:stretch>
              <a:fillRect/>
            </a:stretch>
          </p:blipFill>
          <p:spPr>
            <a:xfrm>
              <a:off x="0" y="0"/>
              <a:ext cx="12158" cy="10789"/>
            </a:xfrm>
            <a:prstGeom prst="rect">
              <a:avLst/>
            </a:prstGeom>
          </p:spPr>
        </p:pic>
      </p:grpSp>
      <p:grpSp>
        <p:nvGrpSpPr>
          <p:cNvPr id="260" name="图形"/>
          <p:cNvGrpSpPr/>
          <p:nvPr/>
        </p:nvGrpSpPr>
        <p:grpSpPr>
          <a:xfrm rot="10800000" flipH="1" flipV="1">
            <a:off x="6273165" y="5448300"/>
            <a:ext cx="608330" cy="251460"/>
            <a:chOff x="11250295" y="574675"/>
            <a:chExt cx="567690" cy="234315"/>
          </a:xfrm>
          <a:gradFill>
            <a:gsLst>
              <a:gs pos="0">
                <a:srgbClr val="2480D6"/>
              </a:gs>
              <a:gs pos="100000">
                <a:srgbClr val="57A0E3"/>
              </a:gs>
            </a:gsLst>
            <a:lin ang="2700000" scaled="0"/>
          </a:gradFill>
        </p:grpSpPr>
        <p:grpSp>
          <p:nvGrpSpPr>
            <p:cNvPr id="261" name="组合 260"/>
            <p:cNvGrpSpPr/>
            <p:nvPr/>
          </p:nvGrpSpPr>
          <p:grpSpPr>
            <a:xfrm>
              <a:off x="11250295" y="574675"/>
              <a:ext cx="194426" cy="234315"/>
              <a:chOff x="11250295" y="574675"/>
              <a:chExt cx="194426" cy="234315"/>
            </a:xfrm>
            <a:grpFill/>
          </p:grpSpPr>
          <p:sp>
            <p:nvSpPr>
              <p:cNvPr id="262" name="图形"/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11250295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3" name="图形"/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11250295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11444720" y="574675"/>
              <a:ext cx="194426" cy="234315"/>
              <a:chOff x="11444720" y="574675"/>
              <a:chExt cx="194426" cy="234315"/>
            </a:xfrm>
            <a:grpFill/>
          </p:grpSpPr>
          <p:sp>
            <p:nvSpPr>
              <p:cNvPr id="265" name="图形"/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11444720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6" name="图形"/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11444720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267" name="组合 266"/>
            <p:cNvGrpSpPr/>
            <p:nvPr/>
          </p:nvGrpSpPr>
          <p:grpSpPr>
            <a:xfrm>
              <a:off x="11623559" y="574675"/>
              <a:ext cx="194426" cy="234315"/>
              <a:chOff x="11623559" y="574675"/>
              <a:chExt cx="194426" cy="234315"/>
            </a:xfrm>
            <a:grpFill/>
          </p:grpSpPr>
          <p:sp>
            <p:nvSpPr>
              <p:cNvPr id="268" name="图形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11623559" y="574675"/>
                <a:ext cx="194426" cy="156026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  <p:sp>
            <p:nvSpPr>
              <p:cNvPr id="269" name="图形"/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11623559" y="652964"/>
                <a:ext cx="194426" cy="156026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id-ID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sz="600" b="1">
                  <a:solidFill>
                    <a:srgbClr val="3C5CA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270" name="图形"/>
          <p:cNvSpPr/>
          <p:nvPr>
            <p:custDataLst>
              <p:tags r:id="rId2"/>
            </p:custDataLst>
          </p:nvPr>
        </p:nvSpPr>
        <p:spPr>
          <a:xfrm flipH="1" flipV="1">
            <a:off x="1854200" y="5491480"/>
            <a:ext cx="4227195" cy="1625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480D6"/>
              </a:gs>
              <a:gs pos="100000">
                <a:srgbClr val="E0EFFD">
                  <a:alpha val="0"/>
                </a:srgbClr>
              </a:gs>
            </a:gsLst>
            <a:lin ang="270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  <a:sym typeface="思源黑体旧字形 Light" panose="020B0300000000000000" charset="-128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1440180" y="662305"/>
            <a:ext cx="6628765" cy="3351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3900" spc="-300">
                <a:solidFill>
                  <a:srgbClr val="3683F0">
                    <a:alpha val="10000"/>
                  </a:srgbClr>
                </a:solidFill>
                <a:uFillTx/>
                <a:latin typeface="汉仪松阳体 W" panose="00020600040101010101" charset="-122"/>
                <a:ea typeface="汉仪松阳体 W" panose="00020600040101010101" charset="-122"/>
                <a:cs typeface="汉仪松阳体 W" panose="00020600040101010101" charset="-122"/>
                <a:sym typeface="+mn-ea"/>
              </a:rPr>
              <a:t>01</a:t>
            </a:r>
          </a:p>
        </p:txBody>
      </p:sp>
      <p:sp>
        <p:nvSpPr>
          <p:cNvPr id="254" name="图形"/>
          <p:cNvSpPr txBox="1"/>
          <p:nvPr/>
        </p:nvSpPr>
        <p:spPr>
          <a:xfrm>
            <a:off x="3098165" y="2575560"/>
            <a:ext cx="77933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66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  <a:sym typeface="+mn-ea"/>
              </a:rPr>
              <a:t>项目界面原型</a:t>
            </a:r>
          </a:p>
        </p:txBody>
      </p:sp>
      <p:grpSp>
        <p:nvGrpSpPr>
          <p:cNvPr id="9" name="图形"/>
          <p:cNvGrpSpPr/>
          <p:nvPr/>
        </p:nvGrpSpPr>
        <p:grpSpPr>
          <a:xfrm>
            <a:off x="10774998" y="6120765"/>
            <a:ext cx="507365" cy="115570"/>
            <a:chOff x="9270" y="2823"/>
            <a:chExt cx="799" cy="182"/>
          </a:xfrm>
          <a:gradFill>
            <a:gsLst>
              <a:gs pos="72000">
                <a:srgbClr val="2480D6"/>
              </a:gs>
              <a:gs pos="0">
                <a:schemeClr val="accent1"/>
              </a:gs>
            </a:gsLst>
            <a:lin ang="2700000" scaled="0"/>
          </a:gradFill>
        </p:grpSpPr>
        <p:sp>
          <p:nvSpPr>
            <p:cNvPr id="10" name="图形"/>
            <p:cNvSpPr/>
            <p:nvPr>
              <p:custDataLst>
                <p:tags r:id="rId75"/>
              </p:custDataLst>
            </p:nvPr>
          </p:nvSpPr>
          <p:spPr>
            <a:xfrm>
              <a:off x="9270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1" name="图形"/>
            <p:cNvSpPr/>
            <p:nvPr>
              <p:custDataLst>
                <p:tags r:id="rId76"/>
              </p:custDataLst>
            </p:nvPr>
          </p:nvSpPr>
          <p:spPr>
            <a:xfrm>
              <a:off x="9578" y="2823"/>
              <a:ext cx="183" cy="18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  <p:sp>
          <p:nvSpPr>
            <p:cNvPr id="13" name="图形"/>
            <p:cNvSpPr/>
            <p:nvPr>
              <p:custDataLst>
                <p:tags r:id="rId77"/>
              </p:custDataLst>
            </p:nvPr>
          </p:nvSpPr>
          <p:spPr>
            <a:xfrm>
              <a:off x="9887" y="2823"/>
              <a:ext cx="183" cy="1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旧字形 Light" panose="020B0300000000000000" charset="-128"/>
                <a:ea typeface="汉仪松阳体 W" panose="00020600040101010101" charset="-122"/>
                <a:cs typeface="思源黑体旧字形 Light" panose="020B0300000000000000" charset="-128"/>
              </a:endParaRPr>
            </a:p>
          </p:txBody>
        </p:sp>
      </p:grpSp>
      <p:grpSp>
        <p:nvGrpSpPr>
          <p:cNvPr id="3" name="图形"/>
          <p:cNvGrpSpPr/>
          <p:nvPr/>
        </p:nvGrpSpPr>
        <p:grpSpPr>
          <a:xfrm flipH="1">
            <a:off x="424815" y="5563870"/>
            <a:ext cx="1532890" cy="76962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2480D6"/>
              </a:gs>
            </a:gsLst>
            <a:lin ang="2700000" scaled="0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22" name="图形"/>
              <p:cNvSpPr/>
              <p:nvPr>
                <p:custDataLst>
                  <p:tags r:id="rId66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3" name="图形"/>
              <p:cNvSpPr/>
              <p:nvPr>
                <p:custDataLst>
                  <p:tags r:id="rId67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4" name="图形"/>
              <p:cNvSpPr/>
              <p:nvPr>
                <p:custDataLst>
                  <p:tags r:id="rId68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7" name="图形"/>
              <p:cNvSpPr/>
              <p:nvPr>
                <p:custDataLst>
                  <p:tags r:id="rId69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8" name="图形"/>
              <p:cNvSpPr/>
              <p:nvPr>
                <p:custDataLst>
                  <p:tags r:id="rId70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29" name="图形"/>
              <p:cNvSpPr/>
              <p:nvPr>
                <p:custDataLst>
                  <p:tags r:id="rId71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0" name="图形"/>
              <p:cNvSpPr/>
              <p:nvPr>
                <p:custDataLst>
                  <p:tags r:id="rId72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1" name="图形"/>
              <p:cNvSpPr/>
              <p:nvPr>
                <p:custDataLst>
                  <p:tags r:id="rId73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32" name="图形"/>
              <p:cNvSpPr/>
              <p:nvPr>
                <p:custDataLst>
                  <p:tags r:id="rId74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35" name="图形"/>
              <p:cNvSpPr/>
              <p:nvPr>
                <p:custDataLst>
                  <p:tags r:id="rId57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1" name="图形"/>
              <p:cNvSpPr/>
              <p:nvPr>
                <p:custDataLst>
                  <p:tags r:id="rId58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2" name="图形"/>
              <p:cNvSpPr/>
              <p:nvPr>
                <p:custDataLst>
                  <p:tags r:id="rId59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3" name="图形"/>
              <p:cNvSpPr/>
              <p:nvPr>
                <p:custDataLst>
                  <p:tags r:id="rId60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4" name="图形"/>
              <p:cNvSpPr/>
              <p:nvPr>
                <p:custDataLst>
                  <p:tags r:id="rId61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5" name="图形"/>
              <p:cNvSpPr/>
              <p:nvPr>
                <p:custDataLst>
                  <p:tags r:id="rId62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6" name="图形"/>
              <p:cNvSpPr/>
              <p:nvPr>
                <p:custDataLst>
                  <p:tags r:id="rId63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7" name="图形"/>
              <p:cNvSpPr/>
              <p:nvPr>
                <p:custDataLst>
                  <p:tags r:id="rId64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48" name="图形"/>
              <p:cNvSpPr/>
              <p:nvPr>
                <p:custDataLst>
                  <p:tags r:id="rId65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0" name="图形"/>
              <p:cNvSpPr/>
              <p:nvPr>
                <p:custDataLst>
                  <p:tags r:id="rId48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1" name="图形"/>
              <p:cNvSpPr/>
              <p:nvPr>
                <p:custDataLst>
                  <p:tags r:id="rId49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2" name="图形"/>
              <p:cNvSpPr/>
              <p:nvPr>
                <p:custDataLst>
                  <p:tags r:id="rId50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3" name="图形"/>
              <p:cNvSpPr/>
              <p:nvPr>
                <p:custDataLst>
                  <p:tags r:id="rId51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/>
              <p:cNvSpPr/>
              <p:nvPr>
                <p:custDataLst>
                  <p:tags r:id="rId52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/>
              <p:cNvSpPr/>
              <p:nvPr>
                <p:custDataLst>
                  <p:tags r:id="rId53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6" name="图形"/>
              <p:cNvSpPr/>
              <p:nvPr>
                <p:custDataLst>
                  <p:tags r:id="rId54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7" name="图形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58" name="图形"/>
              <p:cNvSpPr/>
              <p:nvPr>
                <p:custDataLst>
                  <p:tags r:id="rId56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60" name="图形"/>
              <p:cNvSpPr/>
              <p:nvPr>
                <p:custDataLst>
                  <p:tags r:id="rId39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1" name="图形"/>
              <p:cNvSpPr/>
              <p:nvPr>
                <p:custDataLst>
                  <p:tags r:id="rId40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2" name="图形"/>
              <p:cNvSpPr/>
              <p:nvPr>
                <p:custDataLst>
                  <p:tags r:id="rId41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3" name="图形"/>
              <p:cNvSpPr/>
              <p:nvPr>
                <p:custDataLst>
                  <p:tags r:id="rId42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4" name="图形"/>
              <p:cNvSpPr/>
              <p:nvPr>
                <p:custDataLst>
                  <p:tags r:id="rId43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5" name="图形"/>
              <p:cNvSpPr/>
              <p:nvPr>
                <p:custDataLst>
                  <p:tags r:id="rId44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6" name="图形"/>
              <p:cNvSpPr/>
              <p:nvPr>
                <p:custDataLst>
                  <p:tags r:id="rId45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7" name="图形"/>
              <p:cNvSpPr/>
              <p:nvPr>
                <p:custDataLst>
                  <p:tags r:id="rId46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68" name="图形"/>
              <p:cNvSpPr/>
              <p:nvPr>
                <p:custDataLst>
                  <p:tags r:id="rId47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0" name="图形"/>
          <p:cNvGrpSpPr/>
          <p:nvPr/>
        </p:nvGrpSpPr>
        <p:grpSpPr>
          <a:xfrm>
            <a:off x="11087057" y="421824"/>
            <a:ext cx="904439" cy="454010"/>
            <a:chOff x="2797712" y="5005332"/>
            <a:chExt cx="904439" cy="454010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rgbClr val="1C46F2"/>
              </a:gs>
            </a:gsLst>
            <a:lin ang="2700000" scaled="0"/>
          </a:gradFill>
        </p:grpSpPr>
        <p:grpSp>
          <p:nvGrpSpPr>
            <p:cNvPr id="71" name="组合 70"/>
            <p:cNvGrpSpPr/>
            <p:nvPr/>
          </p:nvGrpSpPr>
          <p:grpSpPr>
            <a:xfrm>
              <a:off x="2797712" y="500533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102" name="图形"/>
              <p:cNvSpPr/>
              <p:nvPr>
                <p:custDataLst>
                  <p:tags r:id="rId30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3" name="图形"/>
              <p:cNvSpPr/>
              <p:nvPr>
                <p:custDataLst>
                  <p:tags r:id="rId31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4" name="图形"/>
              <p:cNvSpPr/>
              <p:nvPr>
                <p:custDataLst>
                  <p:tags r:id="rId32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5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6" name="图形"/>
              <p:cNvSpPr/>
              <p:nvPr>
                <p:custDataLst>
                  <p:tags r:id="rId34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7" name="图形"/>
              <p:cNvSpPr/>
              <p:nvPr>
                <p:custDataLst>
                  <p:tags r:id="rId35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8" name="图形"/>
              <p:cNvSpPr/>
              <p:nvPr>
                <p:custDataLst>
                  <p:tags r:id="rId36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9" name="图形"/>
              <p:cNvSpPr/>
              <p:nvPr>
                <p:custDataLst>
                  <p:tags r:id="rId37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10" name="图形"/>
              <p:cNvSpPr/>
              <p:nvPr>
                <p:custDataLst>
                  <p:tags r:id="rId38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2797712" y="5144669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93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4" name="图形"/>
              <p:cNvSpPr/>
              <p:nvPr>
                <p:custDataLst>
                  <p:tags r:id="rId22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5" name="图形"/>
              <p:cNvSpPr/>
              <p:nvPr>
                <p:custDataLst>
                  <p:tags r:id="rId23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6" name="图形"/>
              <p:cNvSpPr/>
              <p:nvPr>
                <p:custDataLst>
                  <p:tags r:id="rId24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7" name="图形"/>
              <p:cNvSpPr/>
              <p:nvPr>
                <p:custDataLst>
                  <p:tags r:id="rId25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8" name="图形"/>
              <p:cNvSpPr/>
              <p:nvPr>
                <p:custDataLst>
                  <p:tags r:id="rId26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9" name="图形"/>
              <p:cNvSpPr/>
              <p:nvPr>
                <p:custDataLst>
                  <p:tags r:id="rId27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0" name="图形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101" name="图形"/>
              <p:cNvSpPr/>
              <p:nvPr>
                <p:custDataLst>
                  <p:tags r:id="rId29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2797712" y="5284006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84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/>
              <p:cNvSpPr/>
              <p:nvPr>
                <p:custDataLst>
                  <p:tags r:id="rId15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8" name="图形"/>
              <p:cNvSpPr/>
              <p:nvPr>
                <p:custDataLst>
                  <p:tags r:id="rId16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9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0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1" name="图形"/>
              <p:cNvSpPr/>
              <p:nvPr>
                <p:custDataLst>
                  <p:tags r:id="rId19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92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797712" y="5423342"/>
              <a:ext cx="904439" cy="36000"/>
              <a:chOff x="2797712" y="5005332"/>
              <a:chExt cx="904439" cy="36000"/>
            </a:xfrm>
            <a:grpFill/>
          </p:grpSpPr>
          <p:sp>
            <p:nvSpPr>
              <p:cNvPr id="5" name="图形"/>
              <p:cNvSpPr/>
              <p:nvPr>
                <p:custDataLst>
                  <p:tags r:id="rId3"/>
                </p:custDataLst>
              </p:nvPr>
            </p:nvSpPr>
            <p:spPr>
              <a:xfrm>
                <a:off x="279771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/>
              <p:cNvSpPr/>
              <p:nvPr>
                <p:custDataLst>
                  <p:tags r:id="rId4"/>
                </p:custDataLst>
              </p:nvPr>
            </p:nvSpPr>
            <p:spPr>
              <a:xfrm>
                <a:off x="290626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301482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8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312337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79" name="图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323193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0" name="图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334048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1" name="图形"/>
              <p:cNvSpPr/>
              <p:nvPr>
                <p:custDataLst>
                  <p:tags r:id="rId9"/>
                </p:custDataLst>
              </p:nvPr>
            </p:nvSpPr>
            <p:spPr>
              <a:xfrm>
                <a:off x="3449042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57597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3666151" y="5005332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221740" y="2274570"/>
            <a:ext cx="1536700" cy="1009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9600" b="1">
                <a:ln>
                  <a:noFill/>
                </a:ln>
                <a:solidFill>
                  <a:schemeClr val="tx1"/>
                </a:solidFill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0" grpId="1" animBg="1"/>
      <p:bldP spid="12" grpId="0"/>
      <p:bldP spid="12" grpId="1"/>
      <p:bldP spid="254" grpId="0"/>
      <p:bldP spid="25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635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8302" y="1162681"/>
            <a:ext cx="29965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核心亮点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引导式设计、清晰的表单逻辑。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功能模块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需求发布 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(Demand Posting)</a:t>
            </a: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设计亮点：</a:t>
            </a:r>
            <a:endParaRPr lang="en-US" altLang="zh-CN" sz="2000" b="1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引导式输入 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(Guided Input)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占位符提示，降低用户思考成本。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情况描述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必填项标识，确保信息完整，利于帮助者点对点帮助发帖者。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一键发布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极简操作流程，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3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步完成悬赏。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7EB4D-4246-3E23-6023-C415AE4F2D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54" y="1162681"/>
            <a:ext cx="8798415" cy="4954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FB484A-BA72-CE92-193B-C7025DDD83E4}"/>
              </a:ext>
            </a:extLst>
          </p:cNvPr>
          <p:cNvSpPr txBox="1"/>
          <p:nvPr/>
        </p:nvSpPr>
        <p:spPr>
          <a:xfrm>
            <a:off x="372254" y="447484"/>
            <a:ext cx="28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发布需求演示</a:t>
            </a:r>
          </a:p>
        </p:txBody>
      </p:sp>
    </p:spTree>
    <p:custDataLst>
      <p:tags r:id="rId1"/>
    </p:custDataLst>
  </p:cSld>
  <p:clrMapOvr>
    <a:masterClrMapping/>
  </p:clrMapOvr>
  <p:transition>
    <p:wheel spokes="2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635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8302" y="1162681"/>
            <a:ext cx="2996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功能模块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技能服务 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(Service Offering)</a:t>
            </a: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设计亮点：</a:t>
            </a:r>
            <a:endParaRPr lang="en-US" altLang="zh-CN" sz="2000" b="1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视觉一致性 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(Consistency)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保持与发布需求相同的交互习惯，降低学习成本。</a:t>
            </a:r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服务标准化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明确服务价格单位（分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/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次），规范市场交易。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技能变现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鼓励学生通过自身技能（如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PPT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、雅思）获取积分。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2DF6F3-1B18-CABF-6131-A249FC89F3E7}"/>
              </a:ext>
            </a:extLst>
          </p:cNvPr>
          <p:cNvSpPr txBox="1"/>
          <p:nvPr/>
        </p:nvSpPr>
        <p:spPr>
          <a:xfrm>
            <a:off x="372254" y="421911"/>
            <a:ext cx="334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发布服务演示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F17AEA-7BF6-72DF-8ED4-FC02929DF9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54" y="1162681"/>
            <a:ext cx="8798415" cy="4954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465140"/>
      </p:ext>
    </p:extLst>
  </p:cSld>
  <p:clrMapOvr>
    <a:masterClrMapping/>
  </p:clrMapOvr>
  <p:transition>
    <p:wheel spokes="2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635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8302" y="1162681"/>
            <a:ext cx="29965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交互细节：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交易安全机制 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(Transaction Safety)</a:t>
            </a: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设计亮点：</a:t>
            </a:r>
            <a:endParaRPr lang="en-US" altLang="zh-CN" sz="2000" b="1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二次确认 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(Double Confirmation)</a:t>
            </a:r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防止发帖者误触导致积分直接划扣。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遮罩层聚焦 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(Modal Mask)</a:t>
            </a:r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深色背景聚焦视线，强调操作严肃性。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主次按钮区分：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蓝色“确认”与灰色“取消”，符合人体感官 便于引导用户操作。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2DF6F3-1B18-CABF-6131-A249FC89F3E7}"/>
              </a:ext>
            </a:extLst>
          </p:cNvPr>
          <p:cNvSpPr txBox="1"/>
          <p:nvPr/>
        </p:nvSpPr>
        <p:spPr>
          <a:xfrm>
            <a:off x="372254" y="421911"/>
            <a:ext cx="334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安全交互演示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21C98-80AE-BF15-80A0-650337BE06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1" y="1162681"/>
            <a:ext cx="8798416" cy="4954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4609402"/>
      </p:ext>
    </p:extLst>
  </p:cSld>
  <p:clrMapOvr>
    <a:masterClrMapping/>
  </p:clrMapOvr>
  <p:transition>
    <p:wheel spokes="2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/>
          <p:cNvPicPr>
            <a:picLocks noChangeAspect="1"/>
          </p:cNvPicPr>
          <p:nvPr/>
        </p:nvPicPr>
        <p:blipFill>
          <a:blip r:embed="rId5"/>
          <a:srcRect l="9723"/>
          <a:stretch>
            <a:fillRect/>
          </a:stretch>
        </p:blipFill>
        <p:spPr>
          <a:xfrm flipH="1">
            <a:off x="635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/>
          <p:cNvPicPr>
            <a:picLocks noChangeAspect="1"/>
          </p:cNvPicPr>
          <p:nvPr/>
        </p:nvPicPr>
        <p:blipFill>
          <a:blip r:embed="rId6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/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/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9096" y="1162681"/>
            <a:ext cx="29965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功能模块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任务闭环与状态管理 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(Lifecycle Management)</a:t>
            </a: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设计亮点：</a:t>
            </a:r>
            <a:endParaRPr lang="en-US" altLang="zh-CN" sz="2000" b="1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即时反馈 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(Instant Feedback)</a:t>
            </a:r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：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确认后状态秒级更新。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状态流转：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从“进行中”自动流转至“交易成功</a:t>
            </a:r>
            <a:r>
              <a:rPr lang="en-US" altLang="zh-CN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/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已完成”。</a:t>
            </a:r>
            <a:endParaRPr lang="en-US" altLang="zh-CN" sz="2000" dirty="0">
              <a:latin typeface="Times New Roman" panose="02020603050405020304" charset="0"/>
              <a:ea typeface="汉仪松阳体 W" panose="00020600040101010101" charset="-122"/>
              <a:cs typeface="Times New Roman" panose="02020603050405020304" charset="0"/>
            </a:endParaRPr>
          </a:p>
          <a:p>
            <a:r>
              <a:rPr lang="zh-CN" altLang="en-US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双角色无缝切换</a:t>
            </a:r>
            <a:r>
              <a:rPr lang="en-US" altLang="zh-CN" sz="2000" b="1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:  </a:t>
            </a:r>
            <a:r>
              <a:rPr lang="zh-CN" altLang="en-US" sz="2000" dirty="0">
                <a:latin typeface="Times New Roman" panose="02020603050405020304" charset="0"/>
                <a:ea typeface="汉仪松阳体 W" panose="00020600040101010101" charset="-122"/>
                <a:cs typeface="Times New Roman" panose="02020603050405020304" charset="0"/>
              </a:rPr>
              <a:t>同一用户可同时作为雇主和帮手，通过顶部导航快速切换身份。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2DF6F3-1B18-CABF-6131-A249FC89F3E7}"/>
              </a:ext>
            </a:extLst>
          </p:cNvPr>
          <p:cNvSpPr txBox="1"/>
          <p:nvPr/>
        </p:nvSpPr>
        <p:spPr>
          <a:xfrm>
            <a:off x="372254" y="421911"/>
            <a:ext cx="334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状态流转演示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21C98-80AE-BF15-80A0-650337BE06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" y="1006686"/>
            <a:ext cx="5080242" cy="2860777"/>
          </a:xfrm>
          <a:prstGeom prst="rect">
            <a:avLst/>
          </a:prstGeom>
        </p:spPr>
      </p:pic>
      <p:pic>
        <p:nvPicPr>
          <p:cNvPr id="7" name="图片 6" descr="电脑萤幕的截图&#10;&#10;AI 生成的内容可能不正确。">
            <a:extLst>
              <a:ext uri="{FF2B5EF4-FFF2-40B4-BE49-F238E27FC236}">
                <a16:creationId xmlns:a16="http://schemas.microsoft.com/office/drawing/2014/main" id="{730C0334-B4A0-4165-35AD-EA2115EEA3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81" y="3407528"/>
            <a:ext cx="6127438" cy="3450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2657114"/>
      </p:ext>
    </p:extLst>
  </p:cSld>
  <p:clrMapOvr>
    <a:masterClrMapping/>
  </p:clrMapOvr>
  <p:transition>
    <p:wheel spokes="2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1E101-E7A1-D344-B31D-3E51123AD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73262931-43A7-3155-A397-419AE1733C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110488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91D9F0FD-86DF-BF84-6338-DFC9B1101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C5AF33FA-916D-1A69-6E12-9C82956A4DA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E8BB2800-EB9E-984E-A30F-20702742AD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242112C-C8CC-2E41-B9BD-F8FC471361DB}"/>
              </a:ext>
            </a:extLst>
          </p:cNvPr>
          <p:cNvSpPr/>
          <p:nvPr/>
        </p:nvSpPr>
        <p:spPr>
          <a:xfrm>
            <a:off x="168196" y="37662"/>
            <a:ext cx="5014780" cy="61936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6D76B-BDFD-CEC4-816D-D32F6195592B}"/>
              </a:ext>
            </a:extLst>
          </p:cNvPr>
          <p:cNvSpPr txBox="1"/>
          <p:nvPr/>
        </p:nvSpPr>
        <p:spPr>
          <a:xfrm>
            <a:off x="0" y="0"/>
            <a:ext cx="414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核心静态页面设计</a:t>
            </a:r>
          </a:p>
          <a:p>
            <a:pPr algn="ctr"/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9B86C8-4577-44AB-2083-54ED40C0E2B0}"/>
              </a:ext>
            </a:extLst>
          </p:cNvPr>
          <p:cNvSpPr txBox="1"/>
          <p:nvPr/>
        </p:nvSpPr>
        <p:spPr>
          <a:xfrm>
            <a:off x="798490" y="997903"/>
            <a:ext cx="37541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功能模块：需求发布与表单交互</a:t>
            </a:r>
          </a:p>
          <a:p>
            <a:r>
              <a:rPr lang="zh-CN" altLang="en-US" sz="2800" b="1" dirty="0"/>
              <a:t> 引导式输入设计　</a:t>
            </a:r>
            <a:r>
              <a:rPr lang="zh-CN" altLang="en-US" sz="2800" dirty="0"/>
              <a:t>占位符提前提供标题与描述模板，降低认知负荷  </a:t>
            </a:r>
            <a:r>
              <a:rPr lang="zh-CN" altLang="en-US" sz="2800" b="1" dirty="0"/>
              <a:t>表单信息层级优化　</a:t>
            </a:r>
            <a:r>
              <a:rPr lang="zh-CN" altLang="en-US" sz="2800" dirty="0"/>
              <a:t>标题→描述→积分递进逻辑，必填项清晰标识</a:t>
            </a:r>
            <a:endParaRPr lang="en-US" altLang="zh-CN" sz="2800" dirty="0"/>
          </a:p>
          <a:p>
            <a:r>
              <a:rPr lang="zh-CN" altLang="en-US" sz="2800" b="1" dirty="0"/>
              <a:t>积分调节器</a:t>
            </a:r>
            <a:r>
              <a:rPr lang="zh-CN" altLang="en-US" sz="2800" dirty="0"/>
              <a:t>　增减按钮取代手动输入，确保操作准确高效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6649B5-3D6B-84A3-3653-EAB1E5BB29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86" y="85407"/>
            <a:ext cx="3314853" cy="6502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1483571"/>
      </p:ext>
    </p:extLst>
  </p:cSld>
  <p:clrMapOvr>
    <a:masterClrMapping/>
  </p:clrMapOvr>
  <p:transition>
    <p:wheel spokes="2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7DEC-0511-85C8-50A4-83CBFB609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E:\09熊猫办公\001素材\038渐变弥散\简约几dfd何渐变背景.png简约几dfd何渐变背景">
            <a:extLst>
              <a:ext uri="{FF2B5EF4-FFF2-40B4-BE49-F238E27FC236}">
                <a16:creationId xmlns:a16="http://schemas.microsoft.com/office/drawing/2014/main" id="{A36C52FC-67FC-D847-69CC-D8D4D4BE15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23"/>
          <a:stretch>
            <a:fillRect/>
          </a:stretch>
        </p:blipFill>
        <p:spPr>
          <a:xfrm flipH="1">
            <a:off x="110488" y="0"/>
            <a:ext cx="12381865" cy="6858000"/>
          </a:xfrm>
          <a:prstGeom prst="rect">
            <a:avLst/>
          </a:prstGeom>
        </p:spPr>
      </p:pic>
      <p:pic>
        <p:nvPicPr>
          <p:cNvPr id="18" name="图形" descr="简约dfd几何渐变背景">
            <a:extLst>
              <a:ext uri="{FF2B5EF4-FFF2-40B4-BE49-F238E27FC236}">
                <a16:creationId xmlns:a16="http://schemas.microsoft.com/office/drawing/2014/main" id="{2F35ED76-7FB0-0EA9-3319-789C9109FE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724" t="32594" b="45219"/>
          <a:stretch>
            <a:fillRect/>
          </a:stretch>
        </p:blipFill>
        <p:spPr>
          <a:xfrm>
            <a:off x="10753090" y="347345"/>
            <a:ext cx="1252855" cy="1352550"/>
          </a:xfrm>
          <a:prstGeom prst="rect">
            <a:avLst/>
          </a:prstGeom>
        </p:spPr>
      </p:pic>
      <p:sp>
        <p:nvSpPr>
          <p:cNvPr id="119" name="图形">
            <a:extLst>
              <a:ext uri="{FF2B5EF4-FFF2-40B4-BE49-F238E27FC236}">
                <a16:creationId xmlns:a16="http://schemas.microsoft.com/office/drawing/2014/main" id="{FC65235A-18B7-537E-D22E-53A3FE2CC3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41000" y="-176530"/>
            <a:ext cx="523875" cy="523875"/>
          </a:xfrm>
          <a:prstGeom prst="ellipse">
            <a:avLst/>
          </a:prstGeom>
          <a:gradFill>
            <a:gsLst>
              <a:gs pos="100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AFB17FF0-359B-A1C6-2875-9A6B1E8B75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94085" y="5796280"/>
            <a:ext cx="2361565" cy="2361565"/>
          </a:xfrm>
          <a:prstGeom prst="ellipse">
            <a:avLst/>
          </a:prstGeom>
          <a:gradFill>
            <a:gsLst>
              <a:gs pos="78000">
                <a:srgbClr val="2480D6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199FCFF-4C75-9A94-5D72-E35A58D851B6}"/>
              </a:ext>
            </a:extLst>
          </p:cNvPr>
          <p:cNvSpPr/>
          <p:nvPr/>
        </p:nvSpPr>
        <p:spPr>
          <a:xfrm>
            <a:off x="168196" y="37662"/>
            <a:ext cx="5014780" cy="61936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8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702263-CDE1-915C-BD6C-00DC58E6DFB6}"/>
              </a:ext>
            </a:extLst>
          </p:cNvPr>
          <p:cNvSpPr txBox="1"/>
          <p:nvPr/>
        </p:nvSpPr>
        <p:spPr>
          <a:xfrm>
            <a:off x="0" y="0"/>
            <a:ext cx="414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核心静态页面设计</a:t>
            </a:r>
          </a:p>
          <a:p>
            <a:pPr algn="ctr"/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29D9C9-9A17-878E-044E-E0A0925079B6}"/>
              </a:ext>
            </a:extLst>
          </p:cNvPr>
          <p:cNvSpPr txBox="1"/>
          <p:nvPr/>
        </p:nvSpPr>
        <p:spPr>
          <a:xfrm>
            <a:off x="798490" y="997903"/>
            <a:ext cx="37541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任务集市与信息聚合 </a:t>
            </a:r>
            <a:endParaRPr lang="en-US" altLang="zh-CN" sz="2800" b="1" dirty="0"/>
          </a:p>
          <a:p>
            <a:r>
              <a:rPr lang="zh-CN" altLang="en-US" sz="2800" b="1" dirty="0"/>
              <a:t> 卡片式信息架构　</a:t>
            </a:r>
            <a:r>
              <a:rPr lang="zh-CN" altLang="en-US" sz="2800" dirty="0"/>
              <a:t>每条任务独立呈现，视觉清晰且易于扩展 </a:t>
            </a:r>
            <a:endParaRPr lang="en-US" altLang="zh-CN" sz="2800" dirty="0"/>
          </a:p>
          <a:p>
            <a:r>
              <a:rPr lang="zh-CN" altLang="en-US" sz="2800" b="1" dirty="0"/>
              <a:t>核心信息视觉聚焦　</a:t>
            </a:r>
            <a:r>
              <a:rPr lang="zh-CN" altLang="en-US" sz="2800" dirty="0"/>
              <a:t>悬赏积分高亮最大字号，状态色块一目了然 </a:t>
            </a:r>
            <a:endParaRPr lang="en-US" altLang="zh-CN" sz="2800" dirty="0"/>
          </a:p>
          <a:p>
            <a:r>
              <a:rPr lang="zh-CN" altLang="en-US" sz="2800" b="1" dirty="0"/>
              <a:t>双角色快速切换　</a:t>
            </a:r>
            <a:r>
              <a:rPr lang="zh-CN" altLang="en-US" sz="2800" dirty="0"/>
              <a:t>顶部双</a:t>
            </a:r>
            <a:r>
              <a:rPr lang="en-US" altLang="zh-CN" sz="2800" dirty="0"/>
              <a:t>Tab</a:t>
            </a:r>
            <a:r>
              <a:rPr lang="zh-CN" altLang="en-US" sz="2800" dirty="0"/>
              <a:t>实现雇主与帮手身份无缝切换</a:t>
            </a:r>
            <a:endParaRPr lang="zh-CN" altLang="en-US" sz="2800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82832E-E184-DC7A-7FD6-7AEB902CE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8" y="0"/>
            <a:ext cx="350968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1277841"/>
      </p:ext>
    </p:extLst>
  </p:cSld>
  <p:clrMapOvr>
    <a:masterClrMapping/>
  </p:clrMapOvr>
  <p:transition>
    <p:wheel spokes="2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A4MTdjNTgxNmFlYzk3ZWYxMjQyMTJhNmViNGIxMDYifQ=="/>
  <p:tag name="KSO_WPP_MARK_KEY" val="29193e09-5c42-4005-8eb4-a9b920fe287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2.8,&quot;left&quot;:106.2,&quot;top&quot;:139.7,&quot;width&quot;:780.6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82.8,&quot;left&quot;:106.2,&quot;top&quot;:139.7,&quot;width&quot;:780.6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82.8,&quot;left&quot;:106.2,&quot;top&quot;:139.7,&quot;width&quot;:780.6}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46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480D6"/>
      </a:accent1>
      <a:accent2>
        <a:srgbClr val="57A0E3"/>
      </a:accent2>
      <a:accent3>
        <a:srgbClr val="2480D6"/>
      </a:accent3>
      <a:accent4>
        <a:srgbClr val="57A0E3"/>
      </a:accent4>
      <a:accent5>
        <a:srgbClr val="2480D6"/>
      </a:accent5>
      <a:accent6>
        <a:srgbClr val="57A0E3"/>
      </a:accent6>
      <a:hlink>
        <a:srgbClr val="2480D6"/>
      </a:hlink>
      <a:folHlink>
        <a:srgbClr val="57A0E3"/>
      </a:folHlink>
    </a:clrScheme>
    <a:fontScheme name="自定义 9">
      <a:majorFont>
        <a:latin typeface="思源黑体旧字形 Light"/>
        <a:ea typeface="汉仪松阳体 W"/>
        <a:cs typeface=""/>
      </a:majorFont>
      <a:minorFont>
        <a:latin typeface="思源黑体旧字形 Light"/>
        <a:ea typeface="汉仪松阳体 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松阳体 W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思源黑体旧字形 Light"/>
        <a:font script="Hebr" typeface="思源黑体旧字形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旧字形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松阳体 W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思源黑体旧字形 Light"/>
        <a:font script="Hebr" typeface="思源黑体旧字形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旧字形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1065</Words>
  <Application>Microsoft Office PowerPoint</Application>
  <PresentationFormat>宽屏</PresentationFormat>
  <Paragraphs>144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思源黑体 CN Normal</vt:lpstr>
      <vt:lpstr>思源黑体旧字形 Light</vt:lpstr>
      <vt:lpstr>汉仪松阳体 W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YISHUN YAN</cp:lastModifiedBy>
  <cp:revision>333</cp:revision>
  <dcterms:created xsi:type="dcterms:W3CDTF">2019-06-19T02:08:00Z</dcterms:created>
  <dcterms:modified xsi:type="dcterms:W3CDTF">2025-11-26T07:20:19Z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192B2B2C462B4E1F86A7228B65CE0628_13</vt:lpwstr>
  </property>
</Properties>
</file>